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y="5143500" cx="9144000"/>
  <p:notesSz cx="6858000" cy="9144000"/>
  <p:embeddedFontLst>
    <p:embeddedFont>
      <p:font typeface="Raleway"/>
      <p:regular r:id="rId23"/>
      <p:bold r:id="rId24"/>
      <p:italic r:id="rId25"/>
      <p:boldItalic r:id="rId26"/>
    </p:embeddedFont>
    <p:embeddedFont>
      <p:font typeface="Lato"/>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font" Target="fonts/Raleway-bold.fntdata"/><Relationship Id="rId23" Type="http://schemas.openxmlformats.org/officeDocument/2006/relationships/font" Target="fonts/Raleway-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Raleway-boldItalic.fntdata"/><Relationship Id="rId25" Type="http://schemas.openxmlformats.org/officeDocument/2006/relationships/font" Target="fonts/Raleway-italic.fntdata"/><Relationship Id="rId28" Type="http://schemas.openxmlformats.org/officeDocument/2006/relationships/font" Target="fonts/Lato-bold.fntdata"/><Relationship Id="rId27" Type="http://schemas.openxmlformats.org/officeDocument/2006/relationships/font" Target="fonts/Lato-regular.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Lato-italic.fntdata"/><Relationship Id="rId7" Type="http://schemas.openxmlformats.org/officeDocument/2006/relationships/slide" Target="slides/slide3.xml"/><Relationship Id="rId8" Type="http://schemas.openxmlformats.org/officeDocument/2006/relationships/slide" Target="slides/slide4.xml"/><Relationship Id="rId30" Type="http://schemas.openxmlformats.org/officeDocument/2006/relationships/font" Target="fonts/Lato-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3" name="Shape 14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7" name="Shape 147"/>
        <p:cNvGrpSpPr/>
        <p:nvPr/>
      </p:nvGrpSpPr>
      <p:grpSpPr>
        <a:xfrm>
          <a:off x="0" y="0"/>
          <a:ext cx="0" cy="0"/>
          <a:chOff x="0" y="0"/>
          <a:chExt cx="0" cy="0"/>
        </a:xfrm>
      </p:grpSpPr>
      <p:sp>
        <p:nvSpPr>
          <p:cNvPr id="148" name="Shape 1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9" name="Shape 14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3" name="Shape 153"/>
        <p:cNvGrpSpPr/>
        <p:nvPr/>
      </p:nvGrpSpPr>
      <p:grpSpPr>
        <a:xfrm>
          <a:off x="0" y="0"/>
          <a:ext cx="0" cy="0"/>
          <a:chOff x="0" y="0"/>
          <a:chExt cx="0" cy="0"/>
        </a:xfrm>
      </p:grpSpPr>
      <p:sp>
        <p:nvSpPr>
          <p:cNvPr id="154" name="Shape 15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5" name="Shape 15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8" name="Shape 16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3" name="Shape 183"/>
        <p:cNvGrpSpPr/>
        <p:nvPr/>
      </p:nvGrpSpPr>
      <p:grpSpPr>
        <a:xfrm>
          <a:off x="0" y="0"/>
          <a:ext cx="0" cy="0"/>
          <a:chOff x="0" y="0"/>
          <a:chExt cx="0" cy="0"/>
        </a:xfrm>
      </p:grpSpPr>
      <p:sp>
        <p:nvSpPr>
          <p:cNvPr id="184" name="Shape 1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5" name="Shape 18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9" name="Shape 9"/>
        <p:cNvGrpSpPr/>
        <p:nvPr/>
      </p:nvGrpSpPr>
      <p:grpSpPr>
        <a:xfrm>
          <a:off x="0" y="0"/>
          <a:ext cx="0" cy="0"/>
          <a:chOff x="0" y="0"/>
          <a:chExt cx="0" cy="0"/>
        </a:xfrm>
      </p:grpSpPr>
      <p:cxnSp>
        <p:nvCxnSpPr>
          <p:cNvPr id="10" name="Shape 10"/>
          <p:cNvCxnSpPr/>
          <p:nvPr/>
        </p:nvCxnSpPr>
        <p:spPr>
          <a:xfrm>
            <a:off x="2477724" y="415650"/>
            <a:ext cx="6244199" cy="0"/>
          </a:xfrm>
          <a:prstGeom prst="straightConnector1">
            <a:avLst/>
          </a:prstGeom>
          <a:noFill/>
          <a:ln cap="flat" cmpd="sng" w="38100">
            <a:solidFill>
              <a:schemeClr val="lt1"/>
            </a:solidFill>
            <a:prstDash val="solid"/>
            <a:round/>
            <a:headEnd len="med" w="med" type="none"/>
            <a:tailEnd len="med" w="med" type="none"/>
          </a:ln>
        </p:spPr>
      </p:cxnSp>
      <p:cxnSp>
        <p:nvCxnSpPr>
          <p:cNvPr id="11" name="Shape 11"/>
          <p:cNvCxnSpPr/>
          <p:nvPr/>
        </p:nvCxnSpPr>
        <p:spPr>
          <a:xfrm>
            <a:off x="2477724" y="4740000"/>
            <a:ext cx="6244199" cy="0"/>
          </a:xfrm>
          <a:prstGeom prst="straightConnector1">
            <a:avLst/>
          </a:prstGeom>
          <a:noFill/>
          <a:ln cap="flat" cmpd="sng" w="19050">
            <a:solidFill>
              <a:schemeClr val="lt1"/>
            </a:solidFill>
            <a:prstDash val="solid"/>
            <a:round/>
            <a:headEnd len="med" w="med" type="none"/>
            <a:tailEnd len="med" w="med" type="none"/>
          </a:ln>
        </p:spPr>
      </p:cxnSp>
      <p:cxnSp>
        <p:nvCxnSpPr>
          <p:cNvPr id="12" name="Shape 12"/>
          <p:cNvCxnSpPr/>
          <p:nvPr/>
        </p:nvCxnSpPr>
        <p:spPr>
          <a:xfrm>
            <a:off x="425198" y="415650"/>
            <a:ext cx="183299" cy="0"/>
          </a:xfrm>
          <a:prstGeom prst="straightConnector1">
            <a:avLst/>
          </a:prstGeom>
          <a:noFill/>
          <a:ln cap="flat" cmpd="sng" w="19050">
            <a:solidFill>
              <a:schemeClr val="lt1"/>
            </a:solidFill>
            <a:prstDash val="solid"/>
            <a:round/>
            <a:headEnd len="med" w="med" type="none"/>
            <a:tailEnd len="med" w="med" type="none"/>
          </a:ln>
        </p:spPr>
      </p:cxnSp>
      <p:sp>
        <p:nvSpPr>
          <p:cNvPr id="13" name="Shape 13"/>
          <p:cNvSpPr txBox="1"/>
          <p:nvPr>
            <p:ph type="ctrTitle"/>
          </p:nvPr>
        </p:nvSpPr>
        <p:spPr>
          <a:xfrm>
            <a:off x="2371725" y="630225"/>
            <a:ext cx="6331500" cy="1541999"/>
          </a:xfrm>
          <a:prstGeom prst="rect">
            <a:avLst/>
          </a:prstGeom>
        </p:spPr>
        <p:txBody>
          <a:bodyPr anchorCtr="0" anchor="t" bIns="91425" lIns="91425" rIns="91425" tIns="91425"/>
          <a:lstStyle>
            <a:lvl1pPr lvl="0" rtl="0">
              <a:spcBef>
                <a:spcPts val="0"/>
              </a:spcBef>
              <a:buClr>
                <a:schemeClr val="lt1"/>
              </a:buClr>
              <a:buSzPct val="100000"/>
              <a:defRPr sz="4800">
                <a:solidFill>
                  <a:schemeClr val="lt1"/>
                </a:solidFill>
              </a:defRPr>
            </a:lvl1pPr>
            <a:lvl2pPr lvl="1" rtl="0">
              <a:spcBef>
                <a:spcPts val="0"/>
              </a:spcBef>
              <a:buClr>
                <a:schemeClr val="lt1"/>
              </a:buClr>
              <a:buSzPct val="100000"/>
              <a:defRPr sz="4800">
                <a:solidFill>
                  <a:schemeClr val="lt1"/>
                </a:solidFill>
              </a:defRPr>
            </a:lvl2pPr>
            <a:lvl3pPr lvl="2" rtl="0">
              <a:spcBef>
                <a:spcPts val="0"/>
              </a:spcBef>
              <a:buClr>
                <a:schemeClr val="lt1"/>
              </a:buClr>
              <a:buSzPct val="100000"/>
              <a:defRPr sz="4800">
                <a:solidFill>
                  <a:schemeClr val="lt1"/>
                </a:solidFill>
              </a:defRPr>
            </a:lvl3pPr>
            <a:lvl4pPr lvl="3" rtl="0">
              <a:spcBef>
                <a:spcPts val="0"/>
              </a:spcBef>
              <a:buClr>
                <a:schemeClr val="lt1"/>
              </a:buClr>
              <a:buSzPct val="100000"/>
              <a:defRPr sz="4800">
                <a:solidFill>
                  <a:schemeClr val="lt1"/>
                </a:solidFill>
              </a:defRPr>
            </a:lvl4pPr>
            <a:lvl5pPr lvl="4" rtl="0">
              <a:spcBef>
                <a:spcPts val="0"/>
              </a:spcBef>
              <a:buClr>
                <a:schemeClr val="lt1"/>
              </a:buClr>
              <a:buSzPct val="100000"/>
              <a:defRPr sz="4800">
                <a:solidFill>
                  <a:schemeClr val="lt1"/>
                </a:solidFill>
              </a:defRPr>
            </a:lvl5pPr>
            <a:lvl6pPr lvl="5" rtl="0">
              <a:spcBef>
                <a:spcPts val="0"/>
              </a:spcBef>
              <a:buClr>
                <a:schemeClr val="lt1"/>
              </a:buClr>
              <a:buSzPct val="100000"/>
              <a:defRPr sz="4800">
                <a:solidFill>
                  <a:schemeClr val="lt1"/>
                </a:solidFill>
              </a:defRPr>
            </a:lvl6pPr>
            <a:lvl7pPr lvl="6" rtl="0">
              <a:spcBef>
                <a:spcPts val="0"/>
              </a:spcBef>
              <a:buClr>
                <a:schemeClr val="lt1"/>
              </a:buClr>
              <a:buSzPct val="100000"/>
              <a:defRPr sz="4800">
                <a:solidFill>
                  <a:schemeClr val="lt1"/>
                </a:solidFill>
              </a:defRPr>
            </a:lvl7pPr>
            <a:lvl8pPr lvl="7" rtl="0">
              <a:spcBef>
                <a:spcPts val="0"/>
              </a:spcBef>
              <a:buClr>
                <a:schemeClr val="lt1"/>
              </a:buClr>
              <a:buSzPct val="100000"/>
              <a:defRPr sz="4800">
                <a:solidFill>
                  <a:schemeClr val="lt1"/>
                </a:solidFill>
              </a:defRPr>
            </a:lvl8pPr>
            <a:lvl9pPr lvl="8" rtl="0">
              <a:spcBef>
                <a:spcPts val="0"/>
              </a:spcBef>
              <a:buClr>
                <a:schemeClr val="lt1"/>
              </a:buClr>
              <a:buSzPct val="100000"/>
              <a:defRPr sz="4800">
                <a:solidFill>
                  <a:schemeClr val="lt1"/>
                </a:solidFill>
              </a:defRPr>
            </a:lvl9pPr>
          </a:lstStyle>
          <a:p/>
        </p:txBody>
      </p:sp>
      <p:sp>
        <p:nvSpPr>
          <p:cNvPr id="14" name="Shape 14"/>
          <p:cNvSpPr txBox="1"/>
          <p:nvPr>
            <p:ph idx="1" type="subTitle"/>
          </p:nvPr>
        </p:nvSpPr>
        <p:spPr>
          <a:xfrm>
            <a:off x="2390266" y="3238450"/>
            <a:ext cx="6331500" cy="1241699"/>
          </a:xfrm>
          <a:prstGeom prst="rect">
            <a:avLst/>
          </a:prstGeom>
        </p:spPr>
        <p:txBody>
          <a:bodyPr anchorCtr="0" anchor="b" bIns="91425" lIns="91425" rIns="91425" tIns="91425"/>
          <a:lstStyle>
            <a:lvl1pPr lvl="0" rtl="0">
              <a:lnSpc>
                <a:spcPct val="100000"/>
              </a:lnSpc>
              <a:spcBef>
                <a:spcPts val="0"/>
              </a:spcBef>
              <a:spcAft>
                <a:spcPts val="0"/>
              </a:spcAft>
              <a:buClr>
                <a:schemeClr val="lt1"/>
              </a:buClr>
              <a:buNone/>
              <a:defRPr>
                <a:solidFill>
                  <a:schemeClr val="lt1"/>
                </a:solidFill>
              </a:defRPr>
            </a:lvl1pPr>
            <a:lvl2pPr lvl="1" rtl="0">
              <a:lnSpc>
                <a:spcPct val="100000"/>
              </a:lnSpc>
              <a:spcBef>
                <a:spcPts val="0"/>
              </a:spcBef>
              <a:spcAft>
                <a:spcPts val="0"/>
              </a:spcAft>
              <a:buClr>
                <a:schemeClr val="lt1"/>
              </a:buClr>
              <a:buSzPct val="100000"/>
              <a:buNone/>
              <a:defRPr sz="1800">
                <a:solidFill>
                  <a:schemeClr val="lt1"/>
                </a:solidFill>
              </a:defRPr>
            </a:lvl2pPr>
            <a:lvl3pPr lvl="2" rtl="0">
              <a:lnSpc>
                <a:spcPct val="100000"/>
              </a:lnSpc>
              <a:spcBef>
                <a:spcPts val="0"/>
              </a:spcBef>
              <a:spcAft>
                <a:spcPts val="0"/>
              </a:spcAft>
              <a:buClr>
                <a:schemeClr val="lt1"/>
              </a:buClr>
              <a:buSzPct val="100000"/>
              <a:buNone/>
              <a:defRPr sz="1800">
                <a:solidFill>
                  <a:schemeClr val="lt1"/>
                </a:solidFill>
              </a:defRPr>
            </a:lvl3pPr>
            <a:lvl4pPr lvl="3" rtl="0">
              <a:lnSpc>
                <a:spcPct val="100000"/>
              </a:lnSpc>
              <a:spcBef>
                <a:spcPts val="0"/>
              </a:spcBef>
              <a:spcAft>
                <a:spcPts val="0"/>
              </a:spcAft>
              <a:buClr>
                <a:schemeClr val="lt1"/>
              </a:buClr>
              <a:buSzPct val="100000"/>
              <a:buNone/>
              <a:defRPr sz="1800">
                <a:solidFill>
                  <a:schemeClr val="lt1"/>
                </a:solidFill>
              </a:defRPr>
            </a:lvl4pPr>
            <a:lvl5pPr lvl="4" rtl="0">
              <a:lnSpc>
                <a:spcPct val="100000"/>
              </a:lnSpc>
              <a:spcBef>
                <a:spcPts val="0"/>
              </a:spcBef>
              <a:spcAft>
                <a:spcPts val="0"/>
              </a:spcAft>
              <a:buClr>
                <a:schemeClr val="lt1"/>
              </a:buClr>
              <a:buSzPct val="100000"/>
              <a:buNone/>
              <a:defRPr sz="1800">
                <a:solidFill>
                  <a:schemeClr val="lt1"/>
                </a:solidFill>
              </a:defRPr>
            </a:lvl5pPr>
            <a:lvl6pPr lvl="5" rtl="0">
              <a:lnSpc>
                <a:spcPct val="100000"/>
              </a:lnSpc>
              <a:spcBef>
                <a:spcPts val="0"/>
              </a:spcBef>
              <a:spcAft>
                <a:spcPts val="0"/>
              </a:spcAft>
              <a:buClr>
                <a:schemeClr val="lt1"/>
              </a:buClr>
              <a:buSzPct val="100000"/>
              <a:buNone/>
              <a:defRPr sz="1800">
                <a:solidFill>
                  <a:schemeClr val="lt1"/>
                </a:solidFill>
              </a:defRPr>
            </a:lvl6pPr>
            <a:lvl7pPr lvl="6" rtl="0">
              <a:lnSpc>
                <a:spcPct val="100000"/>
              </a:lnSpc>
              <a:spcBef>
                <a:spcPts val="0"/>
              </a:spcBef>
              <a:spcAft>
                <a:spcPts val="0"/>
              </a:spcAft>
              <a:buClr>
                <a:schemeClr val="lt1"/>
              </a:buClr>
              <a:buSzPct val="100000"/>
              <a:buNone/>
              <a:defRPr sz="1800">
                <a:solidFill>
                  <a:schemeClr val="lt1"/>
                </a:solidFill>
              </a:defRPr>
            </a:lvl7pPr>
            <a:lvl8pPr lvl="7" rtl="0">
              <a:lnSpc>
                <a:spcPct val="100000"/>
              </a:lnSpc>
              <a:spcBef>
                <a:spcPts val="0"/>
              </a:spcBef>
              <a:spcAft>
                <a:spcPts val="0"/>
              </a:spcAft>
              <a:buClr>
                <a:schemeClr val="lt1"/>
              </a:buClr>
              <a:buSzPct val="100000"/>
              <a:buNone/>
              <a:defRPr sz="1800">
                <a:solidFill>
                  <a:schemeClr val="lt1"/>
                </a:solidFill>
              </a:defRPr>
            </a:lvl8pPr>
            <a:lvl9pPr lvl="8" rtl="0">
              <a:lnSpc>
                <a:spcPct val="100000"/>
              </a:lnSpc>
              <a:spcBef>
                <a:spcPts val="0"/>
              </a:spcBef>
              <a:spcAft>
                <a:spcPts val="0"/>
              </a:spcAft>
              <a:buClr>
                <a:schemeClr val="lt1"/>
              </a:buClr>
              <a:buSzPct val="100000"/>
              <a:buNone/>
              <a:defRPr sz="1800">
                <a:solidFill>
                  <a:schemeClr val="lt1"/>
                </a:solidFill>
              </a:defRPr>
            </a:lvl9pPr>
          </a:lstStyle>
          <a:p/>
        </p:txBody>
      </p:sp>
      <p:sp>
        <p:nvSpPr>
          <p:cNvPr id="15" name="Shape 15"/>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60" name="Shape 60"/>
        <p:cNvGrpSpPr/>
        <p:nvPr/>
      </p:nvGrpSpPr>
      <p:grpSpPr>
        <a:xfrm>
          <a:off x="0" y="0"/>
          <a:ext cx="0" cy="0"/>
          <a:chOff x="0" y="0"/>
          <a:chExt cx="0" cy="0"/>
        </a:xfrm>
      </p:grpSpPr>
      <p:cxnSp>
        <p:nvCxnSpPr>
          <p:cNvPr id="61" name="Shape 61"/>
          <p:cNvCxnSpPr/>
          <p:nvPr/>
        </p:nvCxnSpPr>
        <p:spPr>
          <a:xfrm>
            <a:off x="425200" y="4740000"/>
            <a:ext cx="8296799" cy="0"/>
          </a:xfrm>
          <a:prstGeom prst="straightConnector1">
            <a:avLst/>
          </a:prstGeom>
          <a:noFill/>
          <a:ln cap="flat" cmpd="sng" w="19050">
            <a:solidFill>
              <a:schemeClr val="dk2"/>
            </a:solidFill>
            <a:prstDash val="solid"/>
            <a:round/>
            <a:headEnd len="med" w="med" type="none"/>
            <a:tailEnd len="med" w="med" type="none"/>
          </a:ln>
        </p:spPr>
      </p:cxnSp>
      <p:cxnSp>
        <p:nvCxnSpPr>
          <p:cNvPr id="62" name="Shape 62"/>
          <p:cNvCxnSpPr/>
          <p:nvPr/>
        </p:nvCxnSpPr>
        <p:spPr>
          <a:xfrm>
            <a:off x="425200" y="415650"/>
            <a:ext cx="8296799" cy="0"/>
          </a:xfrm>
          <a:prstGeom prst="straightConnector1">
            <a:avLst/>
          </a:prstGeom>
          <a:noFill/>
          <a:ln cap="flat" cmpd="sng" w="38100">
            <a:solidFill>
              <a:schemeClr val="dk2"/>
            </a:solidFill>
            <a:prstDash val="solid"/>
            <a:round/>
            <a:headEnd len="med" w="med" type="none"/>
            <a:tailEnd len="med" w="med" type="none"/>
          </a:ln>
        </p:spPr>
      </p:cxnSp>
      <p:sp>
        <p:nvSpPr>
          <p:cNvPr id="63" name="Shape 63"/>
          <p:cNvSpPr txBox="1"/>
          <p:nvPr>
            <p:ph type="title"/>
          </p:nvPr>
        </p:nvSpPr>
        <p:spPr>
          <a:xfrm>
            <a:off x="853950" y="1304850"/>
            <a:ext cx="7436099" cy="1538399"/>
          </a:xfrm>
          <a:prstGeom prst="rect">
            <a:avLst/>
          </a:prstGeom>
        </p:spPr>
        <p:txBody>
          <a:bodyPr anchorCtr="0" anchor="ctr" bIns="91425" lIns="91425" rIns="91425" tIns="91425"/>
          <a:lstStyle>
            <a:lvl1pPr lvl="0" rtl="0" algn="ctr">
              <a:spcBef>
                <a:spcPts val="0"/>
              </a:spcBef>
              <a:buClr>
                <a:schemeClr val="dk1"/>
              </a:buClr>
              <a:buSzPct val="100000"/>
              <a:buFont typeface="Lato"/>
              <a:defRPr sz="9600">
                <a:solidFill>
                  <a:schemeClr val="dk1"/>
                </a:solidFill>
                <a:latin typeface="Lato"/>
                <a:ea typeface="Lato"/>
                <a:cs typeface="Lato"/>
                <a:sym typeface="Lato"/>
              </a:defRPr>
            </a:lvl1pPr>
            <a:lvl2pPr lvl="1" rtl="0" algn="ctr">
              <a:spcBef>
                <a:spcPts val="0"/>
              </a:spcBef>
              <a:buClr>
                <a:schemeClr val="dk1"/>
              </a:buClr>
              <a:buSzPct val="100000"/>
              <a:buFont typeface="Lato"/>
              <a:defRPr sz="9600">
                <a:solidFill>
                  <a:schemeClr val="dk1"/>
                </a:solidFill>
                <a:latin typeface="Lato"/>
                <a:ea typeface="Lato"/>
                <a:cs typeface="Lato"/>
                <a:sym typeface="Lato"/>
              </a:defRPr>
            </a:lvl2pPr>
            <a:lvl3pPr lvl="2" rtl="0" algn="ctr">
              <a:spcBef>
                <a:spcPts val="0"/>
              </a:spcBef>
              <a:buClr>
                <a:schemeClr val="dk1"/>
              </a:buClr>
              <a:buSzPct val="100000"/>
              <a:buFont typeface="Lato"/>
              <a:defRPr sz="9600">
                <a:solidFill>
                  <a:schemeClr val="dk1"/>
                </a:solidFill>
                <a:latin typeface="Lato"/>
                <a:ea typeface="Lato"/>
                <a:cs typeface="Lato"/>
                <a:sym typeface="Lato"/>
              </a:defRPr>
            </a:lvl3pPr>
            <a:lvl4pPr lvl="3" rtl="0" algn="ctr">
              <a:spcBef>
                <a:spcPts val="0"/>
              </a:spcBef>
              <a:buClr>
                <a:schemeClr val="dk1"/>
              </a:buClr>
              <a:buSzPct val="100000"/>
              <a:buFont typeface="Lato"/>
              <a:defRPr sz="9600">
                <a:solidFill>
                  <a:schemeClr val="dk1"/>
                </a:solidFill>
                <a:latin typeface="Lato"/>
                <a:ea typeface="Lato"/>
                <a:cs typeface="Lato"/>
                <a:sym typeface="Lato"/>
              </a:defRPr>
            </a:lvl4pPr>
            <a:lvl5pPr lvl="4" rtl="0" algn="ctr">
              <a:spcBef>
                <a:spcPts val="0"/>
              </a:spcBef>
              <a:buClr>
                <a:schemeClr val="dk1"/>
              </a:buClr>
              <a:buSzPct val="100000"/>
              <a:buFont typeface="Lato"/>
              <a:defRPr sz="9600">
                <a:solidFill>
                  <a:schemeClr val="dk1"/>
                </a:solidFill>
                <a:latin typeface="Lato"/>
                <a:ea typeface="Lato"/>
                <a:cs typeface="Lato"/>
                <a:sym typeface="Lato"/>
              </a:defRPr>
            </a:lvl5pPr>
            <a:lvl6pPr lvl="5" rtl="0" algn="ctr">
              <a:spcBef>
                <a:spcPts val="0"/>
              </a:spcBef>
              <a:buClr>
                <a:schemeClr val="dk1"/>
              </a:buClr>
              <a:buSzPct val="100000"/>
              <a:buFont typeface="Lato"/>
              <a:defRPr sz="9600">
                <a:solidFill>
                  <a:schemeClr val="dk1"/>
                </a:solidFill>
                <a:latin typeface="Lato"/>
                <a:ea typeface="Lato"/>
                <a:cs typeface="Lato"/>
                <a:sym typeface="Lato"/>
              </a:defRPr>
            </a:lvl6pPr>
            <a:lvl7pPr lvl="6" rtl="0" algn="ctr">
              <a:spcBef>
                <a:spcPts val="0"/>
              </a:spcBef>
              <a:buClr>
                <a:schemeClr val="dk1"/>
              </a:buClr>
              <a:buSzPct val="100000"/>
              <a:buFont typeface="Lato"/>
              <a:defRPr sz="9600">
                <a:solidFill>
                  <a:schemeClr val="dk1"/>
                </a:solidFill>
                <a:latin typeface="Lato"/>
                <a:ea typeface="Lato"/>
                <a:cs typeface="Lato"/>
                <a:sym typeface="Lato"/>
              </a:defRPr>
            </a:lvl7pPr>
            <a:lvl8pPr lvl="7" rtl="0" algn="ctr">
              <a:spcBef>
                <a:spcPts val="0"/>
              </a:spcBef>
              <a:buClr>
                <a:schemeClr val="dk1"/>
              </a:buClr>
              <a:buSzPct val="100000"/>
              <a:buFont typeface="Lato"/>
              <a:defRPr sz="9600">
                <a:solidFill>
                  <a:schemeClr val="dk1"/>
                </a:solidFill>
                <a:latin typeface="Lato"/>
                <a:ea typeface="Lato"/>
                <a:cs typeface="Lato"/>
                <a:sym typeface="Lato"/>
              </a:defRPr>
            </a:lvl8pPr>
            <a:lvl9pPr lvl="8" rtl="0" algn="ctr">
              <a:spcBef>
                <a:spcPts val="0"/>
              </a:spcBef>
              <a:buClr>
                <a:schemeClr val="dk1"/>
              </a:buClr>
              <a:buSzPct val="100000"/>
              <a:buFont typeface="Lato"/>
              <a:defRPr sz="9600">
                <a:solidFill>
                  <a:schemeClr val="dk1"/>
                </a:solidFill>
                <a:latin typeface="Lato"/>
                <a:ea typeface="Lato"/>
                <a:cs typeface="Lato"/>
                <a:sym typeface="Lato"/>
              </a:defRPr>
            </a:lvl9pPr>
          </a:lstStyle>
          <a:p/>
        </p:txBody>
      </p:sp>
      <p:sp>
        <p:nvSpPr>
          <p:cNvPr id="64" name="Shape 64"/>
          <p:cNvSpPr txBox="1"/>
          <p:nvPr>
            <p:ph idx="1" type="body"/>
          </p:nvPr>
        </p:nvSpPr>
        <p:spPr>
          <a:xfrm>
            <a:off x="853950" y="2919450"/>
            <a:ext cx="7436099" cy="1071599"/>
          </a:xfrm>
          <a:prstGeom prst="rect">
            <a:avLst/>
          </a:prstGeom>
        </p:spPr>
        <p:txBody>
          <a:bodyPr anchorCtr="0" anchor="t" bIns="91425" lIns="91425" rIns="91425" tIns="91425"/>
          <a:lstStyle>
            <a:lvl1pPr lvl="0" rtl="0" algn="ctr">
              <a:spcBef>
                <a:spcPts val="0"/>
              </a:spcBef>
              <a:defRPr/>
            </a:lvl1pPr>
            <a:lvl2pPr lvl="1" rtl="0" algn="ctr">
              <a:spcBef>
                <a:spcPts val="0"/>
              </a:spcBef>
              <a:defRPr/>
            </a:lvl2pPr>
            <a:lvl3pPr lvl="2" rtl="0" algn="ctr">
              <a:spcBef>
                <a:spcPts val="0"/>
              </a:spcBef>
              <a:defRPr/>
            </a:lvl3pPr>
            <a:lvl4pPr lvl="3" rtl="0" algn="ctr">
              <a:spcBef>
                <a:spcPts val="0"/>
              </a:spcBef>
              <a:defRPr/>
            </a:lvl4pPr>
            <a:lvl5pPr lvl="4" rtl="0" algn="ctr">
              <a:spcBef>
                <a:spcPts val="0"/>
              </a:spcBef>
              <a:defRPr/>
            </a:lvl5pPr>
            <a:lvl6pPr lvl="5" rtl="0" algn="ctr">
              <a:spcBef>
                <a:spcPts val="0"/>
              </a:spcBef>
              <a:defRPr/>
            </a:lvl6pPr>
            <a:lvl7pPr lvl="6" rtl="0" algn="ctr">
              <a:spcBef>
                <a:spcPts val="0"/>
              </a:spcBef>
              <a:defRPr/>
            </a:lvl7pPr>
            <a:lvl8pPr lvl="7" rtl="0" algn="ctr">
              <a:spcBef>
                <a:spcPts val="0"/>
              </a:spcBef>
              <a:defRPr/>
            </a:lvl8pPr>
            <a:lvl9pPr lvl="8" rtl="0" algn="ctr">
              <a:spcBef>
                <a:spcPts val="0"/>
              </a:spcBef>
              <a:defRPr/>
            </a:lvl9pPr>
          </a:lstStyle>
          <a:p/>
        </p:txBody>
      </p:sp>
      <p:sp>
        <p:nvSpPr>
          <p:cNvPr id="65" name="Shape 65"/>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6" name="Shape 66"/>
        <p:cNvGrpSpPr/>
        <p:nvPr/>
      </p:nvGrpSpPr>
      <p:grpSpPr>
        <a:xfrm>
          <a:off x="0" y="0"/>
          <a:ext cx="0" cy="0"/>
          <a:chOff x="0" y="0"/>
          <a:chExt cx="0" cy="0"/>
        </a:xfrm>
      </p:grpSpPr>
      <p:sp>
        <p:nvSpPr>
          <p:cNvPr id="67" name="Shape 67"/>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p:bg>
      <p:bgPr>
        <a:solidFill>
          <a:srgbClr val="FFFFFF"/>
        </a:solidFill>
      </p:bgPr>
    </p:bg>
    <p:spTree>
      <p:nvGrpSpPr>
        <p:cNvPr id="68" name="Shape 68"/>
        <p:cNvGrpSpPr/>
        <p:nvPr/>
      </p:nvGrpSpPr>
      <p:grpSpPr>
        <a:xfrm>
          <a:off x="0" y="0"/>
          <a:ext cx="0" cy="0"/>
          <a:chOff x="0" y="0"/>
          <a:chExt cx="0" cy="0"/>
        </a:xfrm>
      </p:grpSpPr>
      <p:sp>
        <p:nvSpPr>
          <p:cNvPr id="69" name="Shape 69"/>
          <p:cNvSpPr/>
          <p:nvPr/>
        </p:nvSpPr>
        <p:spPr>
          <a:xfrm>
            <a:off x="0" y="0"/>
            <a:ext cx="9144000" cy="5143500"/>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sp>
        <p:nvSpPr>
          <p:cNvPr id="70" name="Shape 70"/>
          <p:cNvSpPr/>
          <p:nvPr/>
        </p:nvSpPr>
        <p:spPr>
          <a:xfrm>
            <a:off x="813950" y="734375"/>
            <a:ext cx="8330100" cy="3091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71" name="Shape 71"/>
          <p:cNvSpPr txBox="1"/>
          <p:nvPr>
            <p:ph type="ctrTitle"/>
          </p:nvPr>
        </p:nvSpPr>
        <p:spPr>
          <a:xfrm>
            <a:off x="1408050" y="1190375"/>
            <a:ext cx="6929100" cy="2179500"/>
          </a:xfrm>
          <a:prstGeom prst="rect">
            <a:avLst/>
          </a:prstGeom>
          <a:noFill/>
        </p:spPr>
        <p:txBody>
          <a:bodyPr anchorCtr="0" anchor="t" bIns="91425" lIns="91425" rIns="91425" tIns="91425"/>
          <a:lstStyle>
            <a:lvl1pPr lvl="0" algn="l">
              <a:lnSpc>
                <a:spcPct val="100000"/>
              </a:lnSpc>
              <a:spcBef>
                <a:spcPts val="0"/>
              </a:spcBef>
              <a:spcAft>
                <a:spcPts val="0"/>
              </a:spcAft>
              <a:buClr>
                <a:schemeClr val="lt1"/>
              </a:buClr>
              <a:buSzPct val="100000"/>
              <a:buNone/>
              <a:defRPr b="1" sz="4000">
                <a:solidFill>
                  <a:schemeClr val="lt1"/>
                </a:solidFill>
              </a:defRPr>
            </a:lvl1pPr>
            <a:lvl2pPr lvl="1" algn="l">
              <a:lnSpc>
                <a:spcPct val="100000"/>
              </a:lnSpc>
              <a:spcBef>
                <a:spcPts val="0"/>
              </a:spcBef>
              <a:spcAft>
                <a:spcPts val="0"/>
              </a:spcAft>
              <a:buClr>
                <a:schemeClr val="lt1"/>
              </a:buClr>
              <a:buSzPct val="100000"/>
              <a:buNone/>
              <a:defRPr b="1" sz="4000">
                <a:solidFill>
                  <a:schemeClr val="lt1"/>
                </a:solidFill>
              </a:defRPr>
            </a:lvl2pPr>
            <a:lvl3pPr lvl="2" algn="l">
              <a:lnSpc>
                <a:spcPct val="100000"/>
              </a:lnSpc>
              <a:spcBef>
                <a:spcPts val="0"/>
              </a:spcBef>
              <a:spcAft>
                <a:spcPts val="0"/>
              </a:spcAft>
              <a:buClr>
                <a:schemeClr val="lt1"/>
              </a:buClr>
              <a:buSzPct val="100000"/>
              <a:buNone/>
              <a:defRPr b="1" sz="4000">
                <a:solidFill>
                  <a:schemeClr val="lt1"/>
                </a:solidFill>
              </a:defRPr>
            </a:lvl3pPr>
            <a:lvl4pPr lvl="3" algn="l">
              <a:lnSpc>
                <a:spcPct val="100000"/>
              </a:lnSpc>
              <a:spcBef>
                <a:spcPts val="0"/>
              </a:spcBef>
              <a:spcAft>
                <a:spcPts val="0"/>
              </a:spcAft>
              <a:buClr>
                <a:schemeClr val="lt1"/>
              </a:buClr>
              <a:buSzPct val="100000"/>
              <a:buNone/>
              <a:defRPr b="1" sz="4000">
                <a:solidFill>
                  <a:schemeClr val="lt1"/>
                </a:solidFill>
              </a:defRPr>
            </a:lvl4pPr>
            <a:lvl5pPr lvl="4" algn="l">
              <a:lnSpc>
                <a:spcPct val="100000"/>
              </a:lnSpc>
              <a:spcBef>
                <a:spcPts val="0"/>
              </a:spcBef>
              <a:spcAft>
                <a:spcPts val="0"/>
              </a:spcAft>
              <a:buClr>
                <a:schemeClr val="lt1"/>
              </a:buClr>
              <a:buSzPct val="100000"/>
              <a:buNone/>
              <a:defRPr b="1" sz="4000">
                <a:solidFill>
                  <a:schemeClr val="lt1"/>
                </a:solidFill>
              </a:defRPr>
            </a:lvl5pPr>
            <a:lvl6pPr lvl="5" algn="l">
              <a:lnSpc>
                <a:spcPct val="100000"/>
              </a:lnSpc>
              <a:spcBef>
                <a:spcPts val="0"/>
              </a:spcBef>
              <a:spcAft>
                <a:spcPts val="0"/>
              </a:spcAft>
              <a:buClr>
                <a:schemeClr val="lt1"/>
              </a:buClr>
              <a:buSzPct val="100000"/>
              <a:buNone/>
              <a:defRPr b="1" sz="4000">
                <a:solidFill>
                  <a:schemeClr val="lt1"/>
                </a:solidFill>
              </a:defRPr>
            </a:lvl6pPr>
            <a:lvl7pPr lvl="6" algn="l">
              <a:lnSpc>
                <a:spcPct val="100000"/>
              </a:lnSpc>
              <a:spcBef>
                <a:spcPts val="0"/>
              </a:spcBef>
              <a:spcAft>
                <a:spcPts val="0"/>
              </a:spcAft>
              <a:buClr>
                <a:schemeClr val="lt1"/>
              </a:buClr>
              <a:buSzPct val="100000"/>
              <a:buNone/>
              <a:defRPr b="1" sz="4000">
                <a:solidFill>
                  <a:schemeClr val="lt1"/>
                </a:solidFill>
              </a:defRPr>
            </a:lvl7pPr>
            <a:lvl8pPr lvl="7" algn="l">
              <a:lnSpc>
                <a:spcPct val="100000"/>
              </a:lnSpc>
              <a:spcBef>
                <a:spcPts val="0"/>
              </a:spcBef>
              <a:spcAft>
                <a:spcPts val="0"/>
              </a:spcAft>
              <a:buClr>
                <a:schemeClr val="lt1"/>
              </a:buClr>
              <a:buSzPct val="100000"/>
              <a:buNone/>
              <a:defRPr b="1" sz="4000">
                <a:solidFill>
                  <a:schemeClr val="lt1"/>
                </a:solidFill>
              </a:defRPr>
            </a:lvl8pPr>
            <a:lvl9pPr lvl="8" algn="l">
              <a:lnSpc>
                <a:spcPct val="100000"/>
              </a:lnSpc>
              <a:spcBef>
                <a:spcPts val="0"/>
              </a:spcBef>
              <a:spcAft>
                <a:spcPts val="0"/>
              </a:spcAft>
              <a:buClr>
                <a:schemeClr val="lt1"/>
              </a:buClr>
              <a:buSzPct val="100000"/>
              <a:buNone/>
              <a:defRPr b="1" sz="4000">
                <a:solidFill>
                  <a:schemeClr val="lt1"/>
                </a:solidFill>
              </a:defRPr>
            </a:lvl9pPr>
          </a:lstStyle>
          <a:p/>
        </p:txBody>
      </p:sp>
      <p:sp>
        <p:nvSpPr>
          <p:cNvPr id="72" name="Shape 72"/>
          <p:cNvSpPr txBox="1"/>
          <p:nvPr>
            <p:ph idx="1" type="subTitle"/>
          </p:nvPr>
        </p:nvSpPr>
        <p:spPr>
          <a:xfrm>
            <a:off x="1397650" y="4064975"/>
            <a:ext cx="4804500" cy="645000"/>
          </a:xfrm>
          <a:prstGeom prst="rect">
            <a:avLst/>
          </a:prstGeom>
          <a:noFill/>
        </p:spPr>
        <p:txBody>
          <a:bodyPr anchorCtr="0" anchor="t" bIns="91425" lIns="91425" rIns="91425" tIns="91425"/>
          <a:lstStyle>
            <a:lvl1pPr lvl="0" algn="l">
              <a:lnSpc>
                <a:spcPct val="100000"/>
              </a:lnSpc>
              <a:spcBef>
                <a:spcPts val="0"/>
              </a:spcBef>
              <a:spcAft>
                <a:spcPts val="0"/>
              </a:spcAft>
              <a:buClr>
                <a:schemeClr val="dk1"/>
              </a:buClr>
              <a:buSzPct val="100000"/>
              <a:buNone/>
              <a:defRPr sz="1800">
                <a:solidFill>
                  <a:schemeClr val="dk1"/>
                </a:solidFill>
              </a:defRPr>
            </a:lvl1pPr>
            <a:lvl2pPr lvl="1" algn="l">
              <a:lnSpc>
                <a:spcPct val="100000"/>
              </a:lnSpc>
              <a:spcBef>
                <a:spcPts val="0"/>
              </a:spcBef>
              <a:spcAft>
                <a:spcPts val="0"/>
              </a:spcAft>
              <a:buClr>
                <a:schemeClr val="dk1"/>
              </a:buClr>
              <a:buSzPct val="100000"/>
              <a:buNone/>
              <a:defRPr sz="1800">
                <a:solidFill>
                  <a:schemeClr val="dk1"/>
                </a:solidFill>
              </a:defRPr>
            </a:lvl2pPr>
            <a:lvl3pPr lvl="2" algn="l">
              <a:lnSpc>
                <a:spcPct val="100000"/>
              </a:lnSpc>
              <a:spcBef>
                <a:spcPts val="0"/>
              </a:spcBef>
              <a:spcAft>
                <a:spcPts val="0"/>
              </a:spcAft>
              <a:buClr>
                <a:schemeClr val="dk1"/>
              </a:buClr>
              <a:buSzPct val="100000"/>
              <a:buNone/>
              <a:defRPr sz="1800">
                <a:solidFill>
                  <a:schemeClr val="dk1"/>
                </a:solidFill>
              </a:defRPr>
            </a:lvl3pPr>
            <a:lvl4pPr lvl="3" algn="l">
              <a:lnSpc>
                <a:spcPct val="100000"/>
              </a:lnSpc>
              <a:spcBef>
                <a:spcPts val="0"/>
              </a:spcBef>
              <a:spcAft>
                <a:spcPts val="0"/>
              </a:spcAft>
              <a:buClr>
                <a:schemeClr val="dk1"/>
              </a:buClr>
              <a:buSzPct val="100000"/>
              <a:buNone/>
              <a:defRPr sz="1800">
                <a:solidFill>
                  <a:schemeClr val="dk1"/>
                </a:solidFill>
              </a:defRPr>
            </a:lvl4pPr>
            <a:lvl5pPr lvl="4" algn="l">
              <a:lnSpc>
                <a:spcPct val="100000"/>
              </a:lnSpc>
              <a:spcBef>
                <a:spcPts val="0"/>
              </a:spcBef>
              <a:spcAft>
                <a:spcPts val="0"/>
              </a:spcAft>
              <a:buClr>
                <a:schemeClr val="dk1"/>
              </a:buClr>
              <a:buSzPct val="100000"/>
              <a:buNone/>
              <a:defRPr sz="1800">
                <a:solidFill>
                  <a:schemeClr val="dk1"/>
                </a:solidFill>
              </a:defRPr>
            </a:lvl5pPr>
            <a:lvl6pPr lvl="5" algn="l">
              <a:lnSpc>
                <a:spcPct val="100000"/>
              </a:lnSpc>
              <a:spcBef>
                <a:spcPts val="0"/>
              </a:spcBef>
              <a:spcAft>
                <a:spcPts val="0"/>
              </a:spcAft>
              <a:buClr>
                <a:schemeClr val="dk1"/>
              </a:buClr>
              <a:buSzPct val="100000"/>
              <a:buNone/>
              <a:defRPr sz="1800">
                <a:solidFill>
                  <a:schemeClr val="dk1"/>
                </a:solidFill>
              </a:defRPr>
            </a:lvl6pPr>
            <a:lvl7pPr lvl="6" algn="l">
              <a:lnSpc>
                <a:spcPct val="100000"/>
              </a:lnSpc>
              <a:spcBef>
                <a:spcPts val="0"/>
              </a:spcBef>
              <a:spcAft>
                <a:spcPts val="0"/>
              </a:spcAft>
              <a:buClr>
                <a:schemeClr val="dk1"/>
              </a:buClr>
              <a:buSzPct val="100000"/>
              <a:buNone/>
              <a:defRPr sz="1800">
                <a:solidFill>
                  <a:schemeClr val="dk1"/>
                </a:solidFill>
              </a:defRPr>
            </a:lvl7pPr>
            <a:lvl8pPr lvl="7" algn="l">
              <a:lnSpc>
                <a:spcPct val="100000"/>
              </a:lnSpc>
              <a:spcBef>
                <a:spcPts val="0"/>
              </a:spcBef>
              <a:spcAft>
                <a:spcPts val="0"/>
              </a:spcAft>
              <a:buClr>
                <a:schemeClr val="dk1"/>
              </a:buClr>
              <a:buSzPct val="100000"/>
              <a:buNone/>
              <a:defRPr sz="1800">
                <a:solidFill>
                  <a:schemeClr val="dk1"/>
                </a:solidFill>
              </a:defRPr>
            </a:lvl8pPr>
            <a:lvl9pPr lvl="8" algn="l">
              <a:lnSpc>
                <a:spcPct val="100000"/>
              </a:lnSpc>
              <a:spcBef>
                <a:spcPts val="0"/>
              </a:spcBef>
              <a:spcAft>
                <a:spcPts val="0"/>
              </a:spcAft>
              <a:buClr>
                <a:schemeClr val="dk1"/>
              </a:buClr>
              <a:buSzPct val="100000"/>
              <a:buNone/>
              <a:defRPr sz="1800">
                <a:solidFill>
                  <a:schemeClr val="dk1"/>
                </a:solidFill>
              </a:defRPr>
            </a:lvl9pPr>
          </a:lstStyle>
          <a:p/>
        </p:txBody>
      </p:sp>
      <p:sp>
        <p:nvSpPr>
          <p:cNvPr id="73" name="Shape 73"/>
          <p:cNvSpPr txBox="1"/>
          <p:nvPr>
            <p:ph idx="12" type="sldNum"/>
          </p:nvPr>
        </p:nvSpPr>
        <p:spPr>
          <a:xfrm>
            <a:off x="8472457" y="4663216"/>
            <a:ext cx="548700" cy="393600"/>
          </a:xfrm>
          <a:prstGeom prst="rect">
            <a:avLst/>
          </a:prstGeom>
          <a:noFill/>
        </p:spPr>
        <p:txBody>
          <a:bodyPr anchorCtr="0" anchor="ctr" bIns="91425" lIns="91425" rIns="91425" tIns="91425">
            <a:noAutofit/>
          </a:bodyPr>
          <a:lstStyle/>
          <a:p>
            <a:pPr lvl="0" algn="r">
              <a:lnSpc>
                <a:spcPct val="100000"/>
              </a:lnSpc>
              <a:spcBef>
                <a:spcPts val="0"/>
              </a:spcBef>
              <a:spcAft>
                <a:spcPts val="0"/>
              </a:spcAft>
              <a:buNone/>
            </a:pPr>
            <a:fld id="{00000000-1234-1234-1234-123412341234}" type="slidenum">
              <a:rPr lang="en" sz="1000">
                <a:solidFill>
                  <a:schemeClr val="dk1"/>
                </a:solidFill>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ustom layout 1">
    <p:bg>
      <p:bgPr>
        <a:solidFill>
          <a:srgbClr val="FFFFFF"/>
        </a:solidFill>
      </p:bgPr>
    </p:bg>
    <p:spTree>
      <p:nvGrpSpPr>
        <p:cNvPr id="74" name="Shape 74"/>
        <p:cNvGrpSpPr/>
        <p:nvPr/>
      </p:nvGrpSpPr>
      <p:grpSpPr>
        <a:xfrm>
          <a:off x="0" y="0"/>
          <a:ext cx="0" cy="0"/>
          <a:chOff x="0" y="0"/>
          <a:chExt cx="0" cy="0"/>
        </a:xfrm>
      </p:grpSpPr>
      <p:sp>
        <p:nvSpPr>
          <p:cNvPr id="75" name="Shape 75"/>
          <p:cNvSpPr/>
          <p:nvPr/>
        </p:nvSpPr>
        <p:spPr>
          <a:xfrm>
            <a:off x="0" y="0"/>
            <a:ext cx="9144000" cy="5143500"/>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sp>
        <p:nvSpPr>
          <p:cNvPr id="76" name="Shape 76"/>
          <p:cNvSpPr txBox="1"/>
          <p:nvPr>
            <p:ph type="title"/>
          </p:nvPr>
        </p:nvSpPr>
        <p:spPr>
          <a:xfrm>
            <a:off x="836400" y="3032200"/>
            <a:ext cx="7490400" cy="1577400"/>
          </a:xfrm>
          <a:prstGeom prst="rect">
            <a:avLst/>
          </a:prstGeom>
          <a:noFill/>
        </p:spPr>
        <p:txBody>
          <a:bodyPr anchorCtr="0" anchor="ctr" bIns="91425" lIns="91425" rIns="91425" tIns="91425"/>
          <a:lstStyle>
            <a:lvl1pPr lvl="0" algn="ctr">
              <a:lnSpc>
                <a:spcPct val="100000"/>
              </a:lnSpc>
              <a:spcBef>
                <a:spcPts val="0"/>
              </a:spcBef>
              <a:spcAft>
                <a:spcPts val="0"/>
              </a:spcAft>
              <a:buClr>
                <a:schemeClr val="dk1"/>
              </a:buClr>
              <a:buSzPct val="100000"/>
              <a:buNone/>
              <a:defRPr sz="3600">
                <a:solidFill>
                  <a:schemeClr val="dk1"/>
                </a:solidFill>
              </a:defRPr>
            </a:lvl1pPr>
            <a:lvl2pPr lvl="1" algn="ctr">
              <a:lnSpc>
                <a:spcPct val="100000"/>
              </a:lnSpc>
              <a:spcBef>
                <a:spcPts val="0"/>
              </a:spcBef>
              <a:spcAft>
                <a:spcPts val="0"/>
              </a:spcAft>
              <a:buClr>
                <a:schemeClr val="dk1"/>
              </a:buClr>
              <a:buSzPct val="100000"/>
              <a:buNone/>
              <a:defRPr sz="3600">
                <a:solidFill>
                  <a:schemeClr val="dk1"/>
                </a:solidFill>
              </a:defRPr>
            </a:lvl2pPr>
            <a:lvl3pPr lvl="2" algn="ctr">
              <a:lnSpc>
                <a:spcPct val="100000"/>
              </a:lnSpc>
              <a:spcBef>
                <a:spcPts val="0"/>
              </a:spcBef>
              <a:spcAft>
                <a:spcPts val="0"/>
              </a:spcAft>
              <a:buClr>
                <a:schemeClr val="dk1"/>
              </a:buClr>
              <a:buSzPct val="100000"/>
              <a:buNone/>
              <a:defRPr sz="3600">
                <a:solidFill>
                  <a:schemeClr val="dk1"/>
                </a:solidFill>
              </a:defRPr>
            </a:lvl3pPr>
            <a:lvl4pPr lvl="3" algn="ctr">
              <a:lnSpc>
                <a:spcPct val="100000"/>
              </a:lnSpc>
              <a:spcBef>
                <a:spcPts val="0"/>
              </a:spcBef>
              <a:spcAft>
                <a:spcPts val="0"/>
              </a:spcAft>
              <a:buClr>
                <a:schemeClr val="dk1"/>
              </a:buClr>
              <a:buSzPct val="100000"/>
              <a:buNone/>
              <a:defRPr sz="3600">
                <a:solidFill>
                  <a:schemeClr val="dk1"/>
                </a:solidFill>
              </a:defRPr>
            </a:lvl4pPr>
            <a:lvl5pPr lvl="4" algn="ctr">
              <a:lnSpc>
                <a:spcPct val="100000"/>
              </a:lnSpc>
              <a:spcBef>
                <a:spcPts val="0"/>
              </a:spcBef>
              <a:spcAft>
                <a:spcPts val="0"/>
              </a:spcAft>
              <a:buClr>
                <a:schemeClr val="dk1"/>
              </a:buClr>
              <a:buSzPct val="100000"/>
              <a:buNone/>
              <a:defRPr sz="3600">
                <a:solidFill>
                  <a:schemeClr val="dk1"/>
                </a:solidFill>
              </a:defRPr>
            </a:lvl5pPr>
            <a:lvl6pPr lvl="5" algn="ctr">
              <a:lnSpc>
                <a:spcPct val="100000"/>
              </a:lnSpc>
              <a:spcBef>
                <a:spcPts val="0"/>
              </a:spcBef>
              <a:spcAft>
                <a:spcPts val="0"/>
              </a:spcAft>
              <a:buClr>
                <a:schemeClr val="dk1"/>
              </a:buClr>
              <a:buSzPct val="100000"/>
              <a:buNone/>
              <a:defRPr sz="3600">
                <a:solidFill>
                  <a:schemeClr val="dk1"/>
                </a:solidFill>
              </a:defRPr>
            </a:lvl6pPr>
            <a:lvl7pPr lvl="6" algn="ctr">
              <a:lnSpc>
                <a:spcPct val="100000"/>
              </a:lnSpc>
              <a:spcBef>
                <a:spcPts val="0"/>
              </a:spcBef>
              <a:spcAft>
                <a:spcPts val="0"/>
              </a:spcAft>
              <a:buClr>
                <a:schemeClr val="dk1"/>
              </a:buClr>
              <a:buSzPct val="100000"/>
              <a:buNone/>
              <a:defRPr sz="3600">
                <a:solidFill>
                  <a:schemeClr val="dk1"/>
                </a:solidFill>
              </a:defRPr>
            </a:lvl7pPr>
            <a:lvl8pPr lvl="7" algn="ctr">
              <a:lnSpc>
                <a:spcPct val="100000"/>
              </a:lnSpc>
              <a:spcBef>
                <a:spcPts val="0"/>
              </a:spcBef>
              <a:spcAft>
                <a:spcPts val="0"/>
              </a:spcAft>
              <a:buClr>
                <a:schemeClr val="dk1"/>
              </a:buClr>
              <a:buSzPct val="100000"/>
              <a:buNone/>
              <a:defRPr sz="3600">
                <a:solidFill>
                  <a:schemeClr val="dk1"/>
                </a:solidFill>
              </a:defRPr>
            </a:lvl8pPr>
            <a:lvl9pPr lvl="8" algn="ctr">
              <a:lnSpc>
                <a:spcPct val="100000"/>
              </a:lnSpc>
              <a:spcBef>
                <a:spcPts val="0"/>
              </a:spcBef>
              <a:spcAft>
                <a:spcPts val="0"/>
              </a:spcAft>
              <a:buClr>
                <a:schemeClr val="dk1"/>
              </a:buClr>
              <a:buSzPct val="100000"/>
              <a:buNone/>
              <a:defRPr sz="3600">
                <a:solidFill>
                  <a:schemeClr val="dk1"/>
                </a:solidFill>
              </a:defRPr>
            </a:lvl9pPr>
          </a:lstStyle>
          <a:p/>
        </p:txBody>
      </p:sp>
      <p:sp>
        <p:nvSpPr>
          <p:cNvPr id="77" name="Shape 77"/>
          <p:cNvSpPr txBox="1"/>
          <p:nvPr>
            <p:ph idx="12" type="sldNum"/>
          </p:nvPr>
        </p:nvSpPr>
        <p:spPr>
          <a:xfrm>
            <a:off x="8472457" y="4663216"/>
            <a:ext cx="548700" cy="393600"/>
          </a:xfrm>
          <a:prstGeom prst="rect">
            <a:avLst/>
          </a:prstGeom>
          <a:noFill/>
        </p:spPr>
        <p:txBody>
          <a:bodyPr anchorCtr="0" anchor="ctr" bIns="91425" lIns="91425" rIns="91425" tIns="91425">
            <a:noAutofit/>
          </a:bodyPr>
          <a:lstStyle/>
          <a:p>
            <a:pPr lvl="0" algn="r">
              <a:lnSpc>
                <a:spcPct val="100000"/>
              </a:lnSpc>
              <a:spcBef>
                <a:spcPts val="0"/>
              </a:spcBef>
              <a:spcAft>
                <a:spcPts val="0"/>
              </a:spcAft>
              <a:buNone/>
            </a:pPr>
            <a:fld id="{00000000-1234-1234-1234-123412341234}" type="slidenum">
              <a:rPr lang="en" sz="1000">
                <a:solidFill>
                  <a:schemeClr val="dk1"/>
                </a:solidFil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6" name="Shape 16"/>
        <p:cNvGrpSpPr/>
        <p:nvPr/>
      </p:nvGrpSpPr>
      <p:grpSpPr>
        <a:xfrm>
          <a:off x="0" y="0"/>
          <a:ext cx="0" cy="0"/>
          <a:chOff x="0" y="0"/>
          <a:chExt cx="0" cy="0"/>
        </a:xfrm>
      </p:grpSpPr>
      <p:cxnSp>
        <p:nvCxnSpPr>
          <p:cNvPr id="17" name="Shape 17"/>
          <p:cNvCxnSpPr/>
          <p:nvPr/>
        </p:nvCxnSpPr>
        <p:spPr>
          <a:xfrm>
            <a:off x="425200" y="415650"/>
            <a:ext cx="8296799" cy="0"/>
          </a:xfrm>
          <a:prstGeom prst="straightConnector1">
            <a:avLst/>
          </a:prstGeom>
          <a:noFill/>
          <a:ln cap="flat" cmpd="sng" w="38100">
            <a:solidFill>
              <a:schemeClr val="lt1"/>
            </a:solidFill>
            <a:prstDash val="solid"/>
            <a:round/>
            <a:headEnd len="med" w="med" type="none"/>
            <a:tailEnd len="med" w="med" type="none"/>
          </a:ln>
        </p:spPr>
      </p:cxnSp>
      <p:cxnSp>
        <p:nvCxnSpPr>
          <p:cNvPr id="18" name="Shape 18"/>
          <p:cNvCxnSpPr/>
          <p:nvPr/>
        </p:nvCxnSpPr>
        <p:spPr>
          <a:xfrm>
            <a:off x="425200" y="4740000"/>
            <a:ext cx="8296799" cy="0"/>
          </a:xfrm>
          <a:prstGeom prst="straightConnector1">
            <a:avLst/>
          </a:prstGeom>
          <a:noFill/>
          <a:ln cap="flat" cmpd="sng" w="19050">
            <a:solidFill>
              <a:schemeClr val="lt1"/>
            </a:solidFill>
            <a:prstDash val="solid"/>
            <a:round/>
            <a:headEnd len="med" w="med" type="none"/>
            <a:tailEnd len="med" w="med" type="none"/>
          </a:ln>
        </p:spPr>
      </p:cxnSp>
      <p:sp>
        <p:nvSpPr>
          <p:cNvPr id="19" name="Shape 19"/>
          <p:cNvSpPr txBox="1"/>
          <p:nvPr>
            <p:ph type="title"/>
          </p:nvPr>
        </p:nvSpPr>
        <p:spPr>
          <a:xfrm>
            <a:off x="406425" y="1806825"/>
            <a:ext cx="8296799" cy="1541999"/>
          </a:xfrm>
          <a:prstGeom prst="rect">
            <a:avLst/>
          </a:prstGeom>
        </p:spPr>
        <p:txBody>
          <a:bodyPr anchorCtr="0" anchor="ctr" bIns="91425" lIns="91425" rIns="91425" tIns="91425"/>
          <a:lstStyle>
            <a:lvl1pPr lvl="0" rtl="0" algn="ctr">
              <a:spcBef>
                <a:spcPts val="0"/>
              </a:spcBef>
              <a:buClr>
                <a:schemeClr val="lt1"/>
              </a:buClr>
              <a:buSzPct val="100000"/>
              <a:defRPr sz="4800">
                <a:solidFill>
                  <a:schemeClr val="lt1"/>
                </a:solidFill>
              </a:defRPr>
            </a:lvl1pPr>
            <a:lvl2pPr lvl="1" rtl="0" algn="ctr">
              <a:spcBef>
                <a:spcPts val="0"/>
              </a:spcBef>
              <a:buClr>
                <a:schemeClr val="lt1"/>
              </a:buClr>
              <a:buSzPct val="100000"/>
              <a:defRPr sz="4800">
                <a:solidFill>
                  <a:schemeClr val="lt1"/>
                </a:solidFill>
              </a:defRPr>
            </a:lvl2pPr>
            <a:lvl3pPr lvl="2" rtl="0" algn="ctr">
              <a:spcBef>
                <a:spcPts val="0"/>
              </a:spcBef>
              <a:buClr>
                <a:schemeClr val="lt1"/>
              </a:buClr>
              <a:buSzPct val="100000"/>
              <a:defRPr sz="4800">
                <a:solidFill>
                  <a:schemeClr val="lt1"/>
                </a:solidFill>
              </a:defRPr>
            </a:lvl3pPr>
            <a:lvl4pPr lvl="3" rtl="0" algn="ctr">
              <a:spcBef>
                <a:spcPts val="0"/>
              </a:spcBef>
              <a:buClr>
                <a:schemeClr val="lt1"/>
              </a:buClr>
              <a:buSzPct val="100000"/>
              <a:defRPr sz="4800">
                <a:solidFill>
                  <a:schemeClr val="lt1"/>
                </a:solidFill>
              </a:defRPr>
            </a:lvl4pPr>
            <a:lvl5pPr lvl="4" rtl="0" algn="ctr">
              <a:spcBef>
                <a:spcPts val="0"/>
              </a:spcBef>
              <a:buClr>
                <a:schemeClr val="lt1"/>
              </a:buClr>
              <a:buSzPct val="100000"/>
              <a:defRPr sz="4800">
                <a:solidFill>
                  <a:schemeClr val="lt1"/>
                </a:solidFill>
              </a:defRPr>
            </a:lvl5pPr>
            <a:lvl6pPr lvl="5" rtl="0" algn="ctr">
              <a:spcBef>
                <a:spcPts val="0"/>
              </a:spcBef>
              <a:buClr>
                <a:schemeClr val="lt1"/>
              </a:buClr>
              <a:buSzPct val="100000"/>
              <a:defRPr sz="4800">
                <a:solidFill>
                  <a:schemeClr val="lt1"/>
                </a:solidFill>
              </a:defRPr>
            </a:lvl6pPr>
            <a:lvl7pPr lvl="6" rtl="0" algn="ctr">
              <a:spcBef>
                <a:spcPts val="0"/>
              </a:spcBef>
              <a:buClr>
                <a:schemeClr val="lt1"/>
              </a:buClr>
              <a:buSzPct val="100000"/>
              <a:defRPr sz="4800">
                <a:solidFill>
                  <a:schemeClr val="lt1"/>
                </a:solidFill>
              </a:defRPr>
            </a:lvl7pPr>
            <a:lvl8pPr lvl="7" rtl="0" algn="ctr">
              <a:spcBef>
                <a:spcPts val="0"/>
              </a:spcBef>
              <a:buClr>
                <a:schemeClr val="lt1"/>
              </a:buClr>
              <a:buSzPct val="100000"/>
              <a:defRPr sz="4800">
                <a:solidFill>
                  <a:schemeClr val="lt1"/>
                </a:solidFill>
              </a:defRPr>
            </a:lvl8pPr>
            <a:lvl9pPr lvl="8" rtl="0" algn="ctr">
              <a:spcBef>
                <a:spcPts val="0"/>
              </a:spcBef>
              <a:buClr>
                <a:schemeClr val="lt1"/>
              </a:buClr>
              <a:buSzPct val="100000"/>
              <a:defRPr sz="4800">
                <a:solidFill>
                  <a:schemeClr val="lt1"/>
                </a:solidFill>
              </a:defRPr>
            </a:lvl9pPr>
          </a:lstStyle>
          <a:p/>
        </p:txBody>
      </p:sp>
      <p:sp>
        <p:nvSpPr>
          <p:cNvPr id="20" name="Shape 20"/>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1" name="Shape 21"/>
        <p:cNvGrpSpPr/>
        <p:nvPr/>
      </p:nvGrpSpPr>
      <p:grpSpPr>
        <a:xfrm>
          <a:off x="0" y="0"/>
          <a:ext cx="0" cy="0"/>
          <a:chOff x="0" y="0"/>
          <a:chExt cx="0" cy="0"/>
        </a:xfrm>
      </p:grpSpPr>
      <p:cxnSp>
        <p:nvCxnSpPr>
          <p:cNvPr id="22" name="Shape 22"/>
          <p:cNvCxnSpPr/>
          <p:nvPr/>
        </p:nvCxnSpPr>
        <p:spPr>
          <a:xfrm>
            <a:off x="2477724" y="415650"/>
            <a:ext cx="6244199" cy="0"/>
          </a:xfrm>
          <a:prstGeom prst="straightConnector1">
            <a:avLst/>
          </a:prstGeom>
          <a:noFill/>
          <a:ln cap="flat" cmpd="sng" w="38100">
            <a:solidFill>
              <a:schemeClr val="dk2"/>
            </a:solidFill>
            <a:prstDash val="solid"/>
            <a:round/>
            <a:headEnd len="med" w="med" type="none"/>
            <a:tailEnd len="med" w="med" type="none"/>
          </a:ln>
        </p:spPr>
      </p:cxnSp>
      <p:cxnSp>
        <p:nvCxnSpPr>
          <p:cNvPr id="23" name="Shape 23"/>
          <p:cNvCxnSpPr/>
          <p:nvPr/>
        </p:nvCxnSpPr>
        <p:spPr>
          <a:xfrm>
            <a:off x="2477724" y="4740000"/>
            <a:ext cx="6244199" cy="0"/>
          </a:xfrm>
          <a:prstGeom prst="straightConnector1">
            <a:avLst/>
          </a:prstGeom>
          <a:noFill/>
          <a:ln cap="flat" cmpd="sng" w="19050">
            <a:solidFill>
              <a:schemeClr val="dk2"/>
            </a:solidFill>
            <a:prstDash val="solid"/>
            <a:round/>
            <a:headEnd len="med" w="med" type="none"/>
            <a:tailEnd len="med" w="med" type="none"/>
          </a:ln>
        </p:spPr>
      </p:cxnSp>
      <p:cxnSp>
        <p:nvCxnSpPr>
          <p:cNvPr id="24" name="Shape 24"/>
          <p:cNvCxnSpPr/>
          <p:nvPr/>
        </p:nvCxnSpPr>
        <p:spPr>
          <a:xfrm>
            <a:off x="425198" y="415650"/>
            <a:ext cx="183299" cy="0"/>
          </a:xfrm>
          <a:prstGeom prst="straightConnector1">
            <a:avLst/>
          </a:prstGeom>
          <a:noFill/>
          <a:ln cap="flat" cmpd="sng" w="19050">
            <a:solidFill>
              <a:schemeClr val="dk2"/>
            </a:solidFill>
            <a:prstDash val="solid"/>
            <a:round/>
            <a:headEnd len="med" w="med" type="none"/>
            <a:tailEnd len="med" w="med" type="none"/>
          </a:ln>
        </p:spPr>
      </p:cxnSp>
      <p:sp>
        <p:nvSpPr>
          <p:cNvPr id="25" name="Shape 25"/>
          <p:cNvSpPr txBox="1"/>
          <p:nvPr>
            <p:ph type="title"/>
          </p:nvPr>
        </p:nvSpPr>
        <p:spPr>
          <a:xfrm>
            <a:off x="2400250" y="575950"/>
            <a:ext cx="6321599" cy="635399"/>
          </a:xfrm>
          <a:prstGeom prst="rect">
            <a:avLst/>
          </a:prstGeom>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6" name="Shape 26"/>
          <p:cNvSpPr txBox="1"/>
          <p:nvPr>
            <p:ph idx="1" type="body"/>
          </p:nvPr>
        </p:nvSpPr>
        <p:spPr>
          <a:xfrm>
            <a:off x="2410112" y="1595775"/>
            <a:ext cx="6321599" cy="3002400"/>
          </a:xfrm>
          <a:prstGeom prst="rect">
            <a:avLst/>
          </a:prstGeom>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7" name="Shape 27"/>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8" name="Shape 28"/>
        <p:cNvGrpSpPr/>
        <p:nvPr/>
      </p:nvGrpSpPr>
      <p:grpSpPr>
        <a:xfrm>
          <a:off x="0" y="0"/>
          <a:ext cx="0" cy="0"/>
          <a:chOff x="0" y="0"/>
          <a:chExt cx="0" cy="0"/>
        </a:xfrm>
      </p:grpSpPr>
      <p:cxnSp>
        <p:nvCxnSpPr>
          <p:cNvPr id="29" name="Shape 29"/>
          <p:cNvCxnSpPr/>
          <p:nvPr/>
        </p:nvCxnSpPr>
        <p:spPr>
          <a:xfrm>
            <a:off x="2477724" y="415650"/>
            <a:ext cx="6244199" cy="0"/>
          </a:xfrm>
          <a:prstGeom prst="straightConnector1">
            <a:avLst/>
          </a:prstGeom>
          <a:noFill/>
          <a:ln cap="flat" cmpd="sng" w="38100">
            <a:solidFill>
              <a:schemeClr val="dk2"/>
            </a:solidFill>
            <a:prstDash val="solid"/>
            <a:round/>
            <a:headEnd len="med" w="med" type="none"/>
            <a:tailEnd len="med" w="med" type="none"/>
          </a:ln>
        </p:spPr>
      </p:cxnSp>
      <p:cxnSp>
        <p:nvCxnSpPr>
          <p:cNvPr id="30" name="Shape 30"/>
          <p:cNvCxnSpPr/>
          <p:nvPr/>
        </p:nvCxnSpPr>
        <p:spPr>
          <a:xfrm>
            <a:off x="2477724" y="4740000"/>
            <a:ext cx="6244199" cy="0"/>
          </a:xfrm>
          <a:prstGeom prst="straightConnector1">
            <a:avLst/>
          </a:prstGeom>
          <a:noFill/>
          <a:ln cap="flat" cmpd="sng" w="19050">
            <a:solidFill>
              <a:schemeClr val="dk2"/>
            </a:solidFill>
            <a:prstDash val="solid"/>
            <a:round/>
            <a:headEnd len="med" w="med" type="none"/>
            <a:tailEnd len="med" w="med" type="none"/>
          </a:ln>
        </p:spPr>
      </p:cxnSp>
      <p:cxnSp>
        <p:nvCxnSpPr>
          <p:cNvPr id="31" name="Shape 31"/>
          <p:cNvCxnSpPr/>
          <p:nvPr/>
        </p:nvCxnSpPr>
        <p:spPr>
          <a:xfrm>
            <a:off x="425198" y="415650"/>
            <a:ext cx="183299" cy="0"/>
          </a:xfrm>
          <a:prstGeom prst="straightConnector1">
            <a:avLst/>
          </a:prstGeom>
          <a:noFill/>
          <a:ln cap="flat" cmpd="sng" w="19050">
            <a:solidFill>
              <a:schemeClr val="dk2"/>
            </a:solidFill>
            <a:prstDash val="solid"/>
            <a:round/>
            <a:headEnd len="med" w="med" type="none"/>
            <a:tailEnd len="med" w="med" type="none"/>
          </a:ln>
        </p:spPr>
      </p:cxnSp>
      <p:sp>
        <p:nvSpPr>
          <p:cNvPr id="32" name="Shape 32"/>
          <p:cNvSpPr txBox="1"/>
          <p:nvPr>
            <p:ph type="title"/>
          </p:nvPr>
        </p:nvSpPr>
        <p:spPr>
          <a:xfrm>
            <a:off x="2400250" y="575950"/>
            <a:ext cx="6321599" cy="635399"/>
          </a:xfrm>
          <a:prstGeom prst="rect">
            <a:avLst/>
          </a:prstGeom>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3" name="Shape 33"/>
          <p:cNvSpPr txBox="1"/>
          <p:nvPr>
            <p:ph idx="1" type="body"/>
          </p:nvPr>
        </p:nvSpPr>
        <p:spPr>
          <a:xfrm>
            <a:off x="2400302" y="1602675"/>
            <a:ext cx="3071400" cy="3002400"/>
          </a:xfrm>
          <a:prstGeom prst="rect">
            <a:avLst/>
          </a:prstGeom>
        </p:spPr>
        <p:txBody>
          <a:bodyPr anchorCtr="0" anchor="t" bIns="91425" lIns="91425" rIns="91425" tIns="91425"/>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p:txBody>
      </p:sp>
      <p:sp>
        <p:nvSpPr>
          <p:cNvPr id="34" name="Shape 34"/>
          <p:cNvSpPr txBox="1"/>
          <p:nvPr>
            <p:ph idx="2" type="body"/>
          </p:nvPr>
        </p:nvSpPr>
        <p:spPr>
          <a:xfrm>
            <a:off x="5650571" y="1602675"/>
            <a:ext cx="3071400" cy="3002400"/>
          </a:xfrm>
          <a:prstGeom prst="rect">
            <a:avLst/>
          </a:prstGeom>
        </p:spPr>
        <p:txBody>
          <a:bodyPr anchorCtr="0" anchor="t" bIns="91425" lIns="91425" rIns="91425" tIns="91425"/>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p:txBody>
      </p:sp>
      <p:sp>
        <p:nvSpPr>
          <p:cNvPr id="35" name="Shape 35"/>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6" name="Shape 36"/>
        <p:cNvGrpSpPr/>
        <p:nvPr/>
      </p:nvGrpSpPr>
      <p:grpSpPr>
        <a:xfrm>
          <a:off x="0" y="0"/>
          <a:ext cx="0" cy="0"/>
          <a:chOff x="0" y="0"/>
          <a:chExt cx="0" cy="0"/>
        </a:xfrm>
      </p:grpSpPr>
      <p:sp>
        <p:nvSpPr>
          <p:cNvPr id="37" name="Shape 37"/>
          <p:cNvSpPr txBox="1"/>
          <p:nvPr>
            <p:ph type="title"/>
          </p:nvPr>
        </p:nvSpPr>
        <p:spPr>
          <a:xfrm>
            <a:off x="303300" y="411575"/>
            <a:ext cx="8520599" cy="639600"/>
          </a:xfrm>
          <a:prstGeom prst="rect">
            <a:avLst/>
          </a:prstGeom>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8" name="Shape 38"/>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9" name="Shape 39"/>
        <p:cNvGrpSpPr/>
        <p:nvPr/>
      </p:nvGrpSpPr>
      <p:grpSpPr>
        <a:xfrm>
          <a:off x="0" y="0"/>
          <a:ext cx="0" cy="0"/>
          <a:chOff x="0" y="0"/>
          <a:chExt cx="0" cy="0"/>
        </a:xfrm>
      </p:grpSpPr>
      <p:cxnSp>
        <p:nvCxnSpPr>
          <p:cNvPr id="40" name="Shape 40"/>
          <p:cNvCxnSpPr/>
          <p:nvPr/>
        </p:nvCxnSpPr>
        <p:spPr>
          <a:xfrm>
            <a:off x="425198" y="415650"/>
            <a:ext cx="183299" cy="0"/>
          </a:xfrm>
          <a:prstGeom prst="straightConnector1">
            <a:avLst/>
          </a:prstGeom>
          <a:noFill/>
          <a:ln cap="flat" cmpd="sng" w="19050">
            <a:solidFill>
              <a:schemeClr val="dk2"/>
            </a:solidFill>
            <a:prstDash val="solid"/>
            <a:round/>
            <a:headEnd len="med" w="med" type="none"/>
            <a:tailEnd len="med" w="med" type="none"/>
          </a:ln>
        </p:spPr>
      </p:cxnSp>
      <p:sp>
        <p:nvSpPr>
          <p:cNvPr id="41" name="Shape 41"/>
          <p:cNvSpPr txBox="1"/>
          <p:nvPr>
            <p:ph type="title"/>
          </p:nvPr>
        </p:nvSpPr>
        <p:spPr>
          <a:xfrm>
            <a:off x="319500" y="936600"/>
            <a:ext cx="2807999" cy="755699"/>
          </a:xfrm>
          <a:prstGeom prst="rect">
            <a:avLst/>
          </a:prstGeom>
        </p:spPr>
        <p:txBody>
          <a:bodyPr anchorCtr="0" anchor="b" bIns="91425" lIns="91425" rIns="91425" tIns="91425"/>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p:txBody>
      </p:sp>
      <p:sp>
        <p:nvSpPr>
          <p:cNvPr id="42" name="Shape 42"/>
          <p:cNvSpPr txBox="1"/>
          <p:nvPr>
            <p:ph idx="1" type="body"/>
          </p:nvPr>
        </p:nvSpPr>
        <p:spPr>
          <a:xfrm>
            <a:off x="319500" y="1846803"/>
            <a:ext cx="2807999" cy="2806200"/>
          </a:xfrm>
          <a:prstGeom prst="rect">
            <a:avLst/>
          </a:prstGeom>
        </p:spPr>
        <p:txBody>
          <a:bodyPr anchorCtr="0" anchor="t" bIns="91425" lIns="91425" rIns="91425" tIns="91425"/>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p:txBody>
      </p:sp>
      <p:sp>
        <p:nvSpPr>
          <p:cNvPr id="43" name="Shape 43"/>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rgbClr val="353535"/>
        </a:solidFill>
      </p:bgPr>
    </p:bg>
    <p:spTree>
      <p:nvGrpSpPr>
        <p:cNvPr id="44" name="Shape 44"/>
        <p:cNvGrpSpPr/>
        <p:nvPr/>
      </p:nvGrpSpPr>
      <p:grpSpPr>
        <a:xfrm>
          <a:off x="0" y="0"/>
          <a:ext cx="0" cy="0"/>
          <a:chOff x="0" y="0"/>
          <a:chExt cx="0" cy="0"/>
        </a:xfrm>
      </p:grpSpPr>
      <p:cxnSp>
        <p:nvCxnSpPr>
          <p:cNvPr id="45" name="Shape 45"/>
          <p:cNvCxnSpPr/>
          <p:nvPr/>
        </p:nvCxnSpPr>
        <p:spPr>
          <a:xfrm>
            <a:off x="425198" y="415650"/>
            <a:ext cx="183299" cy="0"/>
          </a:xfrm>
          <a:prstGeom prst="straightConnector1">
            <a:avLst/>
          </a:prstGeom>
          <a:noFill/>
          <a:ln cap="flat" cmpd="sng" w="19050">
            <a:solidFill>
              <a:schemeClr val="lt1"/>
            </a:solidFill>
            <a:prstDash val="solid"/>
            <a:round/>
            <a:headEnd len="med" w="med" type="none"/>
            <a:tailEnd len="med" w="med" type="none"/>
          </a:ln>
        </p:spPr>
      </p:cxnSp>
      <p:sp>
        <p:nvSpPr>
          <p:cNvPr id="46" name="Shape 46"/>
          <p:cNvSpPr txBox="1"/>
          <p:nvPr>
            <p:ph type="title"/>
          </p:nvPr>
        </p:nvSpPr>
        <p:spPr>
          <a:xfrm>
            <a:off x="283103" y="712140"/>
            <a:ext cx="6244199" cy="3835499"/>
          </a:xfrm>
          <a:prstGeom prst="rect">
            <a:avLst/>
          </a:prstGeom>
        </p:spPr>
        <p:txBody>
          <a:bodyPr anchorCtr="0" anchor="ctr" bIns="91425" lIns="91425" rIns="91425" tIns="91425"/>
          <a:lstStyle>
            <a:lvl1pPr lvl="0" rtl="0">
              <a:spcBef>
                <a:spcPts val="0"/>
              </a:spcBef>
              <a:buClr>
                <a:schemeClr val="lt1"/>
              </a:buClr>
              <a:buSzPct val="100000"/>
              <a:defRPr sz="4800">
                <a:solidFill>
                  <a:schemeClr val="lt1"/>
                </a:solidFill>
              </a:defRPr>
            </a:lvl1pPr>
            <a:lvl2pPr lvl="1" rtl="0">
              <a:spcBef>
                <a:spcPts val="0"/>
              </a:spcBef>
              <a:buClr>
                <a:schemeClr val="lt1"/>
              </a:buClr>
              <a:buSzPct val="100000"/>
              <a:defRPr sz="4800">
                <a:solidFill>
                  <a:schemeClr val="lt1"/>
                </a:solidFill>
              </a:defRPr>
            </a:lvl2pPr>
            <a:lvl3pPr lvl="2" rtl="0">
              <a:spcBef>
                <a:spcPts val="0"/>
              </a:spcBef>
              <a:buClr>
                <a:schemeClr val="lt1"/>
              </a:buClr>
              <a:buSzPct val="100000"/>
              <a:defRPr sz="4800">
                <a:solidFill>
                  <a:schemeClr val="lt1"/>
                </a:solidFill>
              </a:defRPr>
            </a:lvl3pPr>
            <a:lvl4pPr lvl="3" rtl="0">
              <a:spcBef>
                <a:spcPts val="0"/>
              </a:spcBef>
              <a:buClr>
                <a:schemeClr val="lt1"/>
              </a:buClr>
              <a:buSzPct val="100000"/>
              <a:defRPr sz="4800">
                <a:solidFill>
                  <a:schemeClr val="lt1"/>
                </a:solidFill>
              </a:defRPr>
            </a:lvl4pPr>
            <a:lvl5pPr lvl="4" rtl="0">
              <a:spcBef>
                <a:spcPts val="0"/>
              </a:spcBef>
              <a:buClr>
                <a:schemeClr val="lt1"/>
              </a:buClr>
              <a:buSzPct val="100000"/>
              <a:defRPr sz="4800">
                <a:solidFill>
                  <a:schemeClr val="lt1"/>
                </a:solidFill>
              </a:defRPr>
            </a:lvl5pPr>
            <a:lvl6pPr lvl="5" rtl="0">
              <a:spcBef>
                <a:spcPts val="0"/>
              </a:spcBef>
              <a:buClr>
                <a:schemeClr val="lt1"/>
              </a:buClr>
              <a:buSzPct val="100000"/>
              <a:defRPr sz="4800">
                <a:solidFill>
                  <a:schemeClr val="lt1"/>
                </a:solidFill>
              </a:defRPr>
            </a:lvl6pPr>
            <a:lvl7pPr lvl="6" rtl="0">
              <a:spcBef>
                <a:spcPts val="0"/>
              </a:spcBef>
              <a:buClr>
                <a:schemeClr val="lt1"/>
              </a:buClr>
              <a:buSzPct val="100000"/>
              <a:defRPr sz="4800">
                <a:solidFill>
                  <a:schemeClr val="lt1"/>
                </a:solidFill>
              </a:defRPr>
            </a:lvl7pPr>
            <a:lvl8pPr lvl="7" rtl="0">
              <a:spcBef>
                <a:spcPts val="0"/>
              </a:spcBef>
              <a:buClr>
                <a:schemeClr val="lt1"/>
              </a:buClr>
              <a:buSzPct val="100000"/>
              <a:defRPr sz="4800">
                <a:solidFill>
                  <a:schemeClr val="lt1"/>
                </a:solidFill>
              </a:defRPr>
            </a:lvl8pPr>
            <a:lvl9pPr lvl="8" rtl="0">
              <a:spcBef>
                <a:spcPts val="0"/>
              </a:spcBef>
              <a:buClr>
                <a:schemeClr val="lt1"/>
              </a:buClr>
              <a:buSzPct val="100000"/>
              <a:defRPr sz="4800">
                <a:solidFill>
                  <a:schemeClr val="lt1"/>
                </a:solidFill>
              </a:defRPr>
            </a:lvl9pPr>
          </a:lstStyle>
          <a:p/>
        </p:txBody>
      </p:sp>
      <p:sp>
        <p:nvSpPr>
          <p:cNvPr id="47" name="Shape 47"/>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8" name="Shape 48"/>
        <p:cNvGrpSpPr/>
        <p:nvPr/>
      </p:nvGrpSpPr>
      <p:grpSpPr>
        <a:xfrm>
          <a:off x="0" y="0"/>
          <a:ext cx="0" cy="0"/>
          <a:chOff x="0" y="0"/>
          <a:chExt cx="0" cy="0"/>
        </a:xfrm>
      </p:grpSpPr>
      <p:sp>
        <p:nvSpPr>
          <p:cNvPr id="49" name="Shape 49"/>
          <p:cNvSpPr/>
          <p:nvPr/>
        </p:nvSpPr>
        <p:spPr>
          <a:xfrm>
            <a:off x="4572000" y="125"/>
            <a:ext cx="4572000" cy="5143499"/>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50" name="Shape 50"/>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51" name="Shape 51"/>
          <p:cNvSpPr txBox="1"/>
          <p:nvPr>
            <p:ph type="title"/>
          </p:nvPr>
        </p:nvSpPr>
        <p:spPr>
          <a:xfrm>
            <a:off x="265500" y="1397350"/>
            <a:ext cx="4045199" cy="1318199"/>
          </a:xfrm>
          <a:prstGeom prst="rect">
            <a:avLst/>
          </a:prstGeom>
        </p:spPr>
        <p:txBody>
          <a:bodyPr anchorCtr="0" anchor="b" bIns="91425" lIns="91425" rIns="91425" tIns="91425"/>
          <a:lstStyle>
            <a:lvl1pPr lvl="0" rtl="0" algn="ctr">
              <a:spcBef>
                <a:spcPts val="0"/>
              </a:spcBef>
              <a:buClr>
                <a:schemeClr val="dk1"/>
              </a:buClr>
              <a:buSzPct val="100000"/>
              <a:defRPr sz="3600">
                <a:solidFill>
                  <a:schemeClr val="dk1"/>
                </a:solidFill>
              </a:defRPr>
            </a:lvl1pPr>
            <a:lvl2pPr lvl="1" rtl="0" algn="ctr">
              <a:spcBef>
                <a:spcPts val="0"/>
              </a:spcBef>
              <a:buClr>
                <a:schemeClr val="dk1"/>
              </a:buClr>
              <a:buSzPct val="100000"/>
              <a:defRPr sz="3600">
                <a:solidFill>
                  <a:schemeClr val="dk1"/>
                </a:solidFill>
              </a:defRPr>
            </a:lvl2pPr>
            <a:lvl3pPr lvl="2" rtl="0" algn="ctr">
              <a:spcBef>
                <a:spcPts val="0"/>
              </a:spcBef>
              <a:buClr>
                <a:schemeClr val="dk1"/>
              </a:buClr>
              <a:buSzPct val="100000"/>
              <a:defRPr sz="3600">
                <a:solidFill>
                  <a:schemeClr val="dk1"/>
                </a:solidFill>
              </a:defRPr>
            </a:lvl3pPr>
            <a:lvl4pPr lvl="3" rtl="0" algn="ctr">
              <a:spcBef>
                <a:spcPts val="0"/>
              </a:spcBef>
              <a:buClr>
                <a:schemeClr val="dk1"/>
              </a:buClr>
              <a:buSzPct val="100000"/>
              <a:defRPr sz="3600">
                <a:solidFill>
                  <a:schemeClr val="dk1"/>
                </a:solidFill>
              </a:defRPr>
            </a:lvl4pPr>
            <a:lvl5pPr lvl="4" rtl="0" algn="ctr">
              <a:spcBef>
                <a:spcPts val="0"/>
              </a:spcBef>
              <a:buClr>
                <a:schemeClr val="dk1"/>
              </a:buClr>
              <a:buSzPct val="100000"/>
              <a:defRPr sz="3600">
                <a:solidFill>
                  <a:schemeClr val="dk1"/>
                </a:solidFill>
              </a:defRPr>
            </a:lvl5pPr>
            <a:lvl6pPr lvl="5" rtl="0" algn="ctr">
              <a:spcBef>
                <a:spcPts val="0"/>
              </a:spcBef>
              <a:buClr>
                <a:schemeClr val="dk1"/>
              </a:buClr>
              <a:buSzPct val="100000"/>
              <a:defRPr sz="3600">
                <a:solidFill>
                  <a:schemeClr val="dk1"/>
                </a:solidFill>
              </a:defRPr>
            </a:lvl6pPr>
            <a:lvl7pPr lvl="6" rtl="0" algn="ctr">
              <a:spcBef>
                <a:spcPts val="0"/>
              </a:spcBef>
              <a:buClr>
                <a:schemeClr val="dk1"/>
              </a:buClr>
              <a:buSzPct val="100000"/>
              <a:defRPr sz="3600">
                <a:solidFill>
                  <a:schemeClr val="dk1"/>
                </a:solidFill>
              </a:defRPr>
            </a:lvl7pPr>
            <a:lvl8pPr lvl="7" rtl="0" algn="ctr">
              <a:spcBef>
                <a:spcPts val="0"/>
              </a:spcBef>
              <a:buClr>
                <a:schemeClr val="dk1"/>
              </a:buClr>
              <a:buSzPct val="100000"/>
              <a:defRPr sz="3600">
                <a:solidFill>
                  <a:schemeClr val="dk1"/>
                </a:solidFill>
              </a:defRPr>
            </a:lvl8pPr>
            <a:lvl9pPr lvl="8" rtl="0" algn="ctr">
              <a:spcBef>
                <a:spcPts val="0"/>
              </a:spcBef>
              <a:buClr>
                <a:schemeClr val="dk1"/>
              </a:buClr>
              <a:buSzPct val="100000"/>
              <a:defRPr sz="3600">
                <a:solidFill>
                  <a:schemeClr val="dk1"/>
                </a:solidFill>
              </a:defRPr>
            </a:lvl9pPr>
          </a:lstStyle>
          <a:p/>
        </p:txBody>
      </p:sp>
      <p:sp>
        <p:nvSpPr>
          <p:cNvPr id="52" name="Shape 52"/>
          <p:cNvSpPr txBox="1"/>
          <p:nvPr>
            <p:ph idx="1" type="subTitle"/>
          </p:nvPr>
        </p:nvSpPr>
        <p:spPr>
          <a:xfrm>
            <a:off x="265500" y="2735370"/>
            <a:ext cx="4045199" cy="1345500"/>
          </a:xfrm>
          <a:prstGeom prst="rect">
            <a:avLst/>
          </a:prstGeom>
        </p:spPr>
        <p:txBody>
          <a:bodyPr anchorCtr="0" anchor="t" bIns="91425" lIns="91425" rIns="91425" tIns="91425"/>
          <a:lstStyle>
            <a:lvl1pPr lvl="0" rtl="0" algn="ctr">
              <a:lnSpc>
                <a:spcPct val="100000"/>
              </a:lnSpc>
              <a:spcBef>
                <a:spcPts val="0"/>
              </a:spcBef>
              <a:spcAft>
                <a:spcPts val="0"/>
              </a:spcAft>
              <a:buSzPct val="100000"/>
              <a:buNone/>
              <a:defRPr sz="2100"/>
            </a:lvl1pPr>
            <a:lvl2pPr lvl="1" rtl="0" algn="ctr">
              <a:lnSpc>
                <a:spcPct val="100000"/>
              </a:lnSpc>
              <a:spcBef>
                <a:spcPts val="0"/>
              </a:spcBef>
              <a:spcAft>
                <a:spcPts val="0"/>
              </a:spcAft>
              <a:buSzPct val="100000"/>
              <a:buNone/>
              <a:defRPr sz="2100"/>
            </a:lvl2pPr>
            <a:lvl3pPr lvl="2" rtl="0" algn="ctr">
              <a:lnSpc>
                <a:spcPct val="100000"/>
              </a:lnSpc>
              <a:spcBef>
                <a:spcPts val="0"/>
              </a:spcBef>
              <a:spcAft>
                <a:spcPts val="0"/>
              </a:spcAft>
              <a:buSzPct val="100000"/>
              <a:buNone/>
              <a:defRPr sz="2100"/>
            </a:lvl3pPr>
            <a:lvl4pPr lvl="3" rtl="0" algn="ctr">
              <a:lnSpc>
                <a:spcPct val="100000"/>
              </a:lnSpc>
              <a:spcBef>
                <a:spcPts val="0"/>
              </a:spcBef>
              <a:spcAft>
                <a:spcPts val="0"/>
              </a:spcAft>
              <a:buSzPct val="100000"/>
              <a:buNone/>
              <a:defRPr sz="2100"/>
            </a:lvl4pPr>
            <a:lvl5pPr lvl="4" rtl="0" algn="ctr">
              <a:lnSpc>
                <a:spcPct val="100000"/>
              </a:lnSpc>
              <a:spcBef>
                <a:spcPts val="0"/>
              </a:spcBef>
              <a:spcAft>
                <a:spcPts val="0"/>
              </a:spcAft>
              <a:buSzPct val="100000"/>
              <a:buNone/>
              <a:defRPr sz="2100"/>
            </a:lvl5pPr>
            <a:lvl6pPr lvl="5" rtl="0" algn="ctr">
              <a:lnSpc>
                <a:spcPct val="100000"/>
              </a:lnSpc>
              <a:spcBef>
                <a:spcPts val="0"/>
              </a:spcBef>
              <a:spcAft>
                <a:spcPts val="0"/>
              </a:spcAft>
              <a:buSzPct val="100000"/>
              <a:buNone/>
              <a:defRPr sz="2100"/>
            </a:lvl6pPr>
            <a:lvl7pPr lvl="6" rtl="0" algn="ctr">
              <a:lnSpc>
                <a:spcPct val="100000"/>
              </a:lnSpc>
              <a:spcBef>
                <a:spcPts val="0"/>
              </a:spcBef>
              <a:spcAft>
                <a:spcPts val="0"/>
              </a:spcAft>
              <a:buSzPct val="100000"/>
              <a:buNone/>
              <a:defRPr sz="2100"/>
            </a:lvl7pPr>
            <a:lvl8pPr lvl="7" rtl="0" algn="ctr">
              <a:lnSpc>
                <a:spcPct val="100000"/>
              </a:lnSpc>
              <a:spcBef>
                <a:spcPts val="0"/>
              </a:spcBef>
              <a:spcAft>
                <a:spcPts val="0"/>
              </a:spcAft>
              <a:buSzPct val="100000"/>
              <a:buNone/>
              <a:defRPr sz="2100"/>
            </a:lvl8pPr>
            <a:lvl9pPr lvl="8" rtl="0" algn="ctr">
              <a:lnSpc>
                <a:spcPct val="100000"/>
              </a:lnSpc>
              <a:spcBef>
                <a:spcPts val="0"/>
              </a:spcBef>
              <a:spcAft>
                <a:spcPts val="0"/>
              </a:spcAft>
              <a:buSzPct val="100000"/>
              <a:buNone/>
              <a:defRPr sz="2100"/>
            </a:lvl9pPr>
          </a:lstStyle>
          <a:p/>
        </p:txBody>
      </p:sp>
      <p:sp>
        <p:nvSpPr>
          <p:cNvPr id="53" name="Shape 53"/>
          <p:cNvSpPr txBox="1"/>
          <p:nvPr>
            <p:ph idx="2" type="body"/>
          </p:nvPr>
        </p:nvSpPr>
        <p:spPr>
          <a:xfrm>
            <a:off x="4939500" y="724200"/>
            <a:ext cx="3837000" cy="3695099"/>
          </a:xfrm>
          <a:prstGeom prst="rect">
            <a:avLst/>
          </a:prstGeom>
        </p:spPr>
        <p:txBody>
          <a:bodyPr anchorCtr="0" anchor="ctr" bIns="91425" lIns="91425" rIns="91425" tIns="91425"/>
          <a:lstStyle>
            <a:lvl1pPr lvl="0" rtl="0">
              <a:spcBef>
                <a:spcPts val="0"/>
              </a:spcBef>
              <a:buClr>
                <a:schemeClr val="lt1"/>
              </a:buClr>
              <a:defRPr>
                <a:solidFill>
                  <a:schemeClr val="lt1"/>
                </a:solidFill>
              </a:defRPr>
            </a:lvl1pPr>
            <a:lvl2pPr lvl="1" rtl="0">
              <a:spcBef>
                <a:spcPts val="0"/>
              </a:spcBef>
              <a:buClr>
                <a:schemeClr val="lt1"/>
              </a:buClr>
              <a:defRPr>
                <a:solidFill>
                  <a:schemeClr val="lt1"/>
                </a:solidFill>
              </a:defRPr>
            </a:lvl2pPr>
            <a:lvl3pPr lvl="2" rtl="0">
              <a:spcBef>
                <a:spcPts val="0"/>
              </a:spcBef>
              <a:buClr>
                <a:schemeClr val="lt1"/>
              </a:buClr>
              <a:defRPr>
                <a:solidFill>
                  <a:schemeClr val="lt1"/>
                </a:solidFill>
              </a:defRPr>
            </a:lvl3pPr>
            <a:lvl4pPr lvl="3" rtl="0">
              <a:spcBef>
                <a:spcPts val="0"/>
              </a:spcBef>
              <a:buClr>
                <a:schemeClr val="lt1"/>
              </a:buClr>
              <a:defRPr>
                <a:solidFill>
                  <a:schemeClr val="lt1"/>
                </a:solidFill>
              </a:defRPr>
            </a:lvl4pPr>
            <a:lvl5pPr lvl="4" rtl="0">
              <a:spcBef>
                <a:spcPts val="0"/>
              </a:spcBef>
              <a:buClr>
                <a:schemeClr val="lt1"/>
              </a:buClr>
              <a:defRPr>
                <a:solidFill>
                  <a:schemeClr val="lt1"/>
                </a:solidFill>
              </a:defRPr>
            </a:lvl5pPr>
            <a:lvl6pPr lvl="5" rtl="0">
              <a:spcBef>
                <a:spcPts val="0"/>
              </a:spcBef>
              <a:buClr>
                <a:schemeClr val="lt1"/>
              </a:buClr>
              <a:defRPr>
                <a:solidFill>
                  <a:schemeClr val="lt1"/>
                </a:solidFill>
              </a:defRPr>
            </a:lvl6pPr>
            <a:lvl7pPr lvl="6" rtl="0">
              <a:spcBef>
                <a:spcPts val="0"/>
              </a:spcBef>
              <a:buClr>
                <a:schemeClr val="lt1"/>
              </a:buClr>
              <a:defRPr>
                <a:solidFill>
                  <a:schemeClr val="lt1"/>
                </a:solidFill>
              </a:defRPr>
            </a:lvl7pPr>
            <a:lvl8pPr lvl="7" rtl="0">
              <a:spcBef>
                <a:spcPts val="0"/>
              </a:spcBef>
              <a:buClr>
                <a:schemeClr val="lt1"/>
              </a:buClr>
              <a:defRPr>
                <a:solidFill>
                  <a:schemeClr val="lt1"/>
                </a:solidFill>
              </a:defRPr>
            </a:lvl8pPr>
            <a:lvl9pPr lvl="8" rtl="0">
              <a:spcBef>
                <a:spcPts val="0"/>
              </a:spcBef>
              <a:buClr>
                <a:schemeClr val="lt1"/>
              </a:buClr>
              <a:defRPr>
                <a:solidFill>
                  <a:schemeClr val="lt1"/>
                </a:solidFill>
              </a:defRPr>
            </a:lvl9pPr>
          </a:lstStyle>
          <a:p/>
        </p:txBody>
      </p:sp>
      <p:sp>
        <p:nvSpPr>
          <p:cNvPr id="54" name="Shape 54"/>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55" name="Shape 55"/>
        <p:cNvGrpSpPr/>
        <p:nvPr/>
      </p:nvGrpSpPr>
      <p:grpSpPr>
        <a:xfrm>
          <a:off x="0" y="0"/>
          <a:ext cx="0" cy="0"/>
          <a:chOff x="0" y="0"/>
          <a:chExt cx="0" cy="0"/>
        </a:xfrm>
      </p:grpSpPr>
      <p:cxnSp>
        <p:nvCxnSpPr>
          <p:cNvPr id="56" name="Shape 56"/>
          <p:cNvCxnSpPr/>
          <p:nvPr/>
        </p:nvCxnSpPr>
        <p:spPr>
          <a:xfrm>
            <a:off x="425200" y="4740000"/>
            <a:ext cx="8296799" cy="0"/>
          </a:xfrm>
          <a:prstGeom prst="straightConnector1">
            <a:avLst/>
          </a:prstGeom>
          <a:noFill/>
          <a:ln cap="flat" cmpd="sng" w="19050">
            <a:solidFill>
              <a:schemeClr val="dk2"/>
            </a:solidFill>
            <a:prstDash val="solid"/>
            <a:round/>
            <a:headEnd len="med" w="med" type="none"/>
            <a:tailEnd len="med" w="med" type="none"/>
          </a:ln>
        </p:spPr>
      </p:cxnSp>
      <p:cxnSp>
        <p:nvCxnSpPr>
          <p:cNvPr id="57" name="Shape 57"/>
          <p:cNvCxnSpPr/>
          <p:nvPr/>
        </p:nvCxnSpPr>
        <p:spPr>
          <a:xfrm>
            <a:off x="425198" y="415650"/>
            <a:ext cx="183299" cy="0"/>
          </a:xfrm>
          <a:prstGeom prst="straightConnector1">
            <a:avLst/>
          </a:prstGeom>
          <a:noFill/>
          <a:ln cap="flat" cmpd="sng" w="19050">
            <a:solidFill>
              <a:schemeClr val="dk2"/>
            </a:solidFill>
            <a:prstDash val="solid"/>
            <a:round/>
            <a:headEnd len="med" w="med" type="none"/>
            <a:tailEnd len="med" w="med" type="none"/>
          </a:ln>
        </p:spPr>
      </p:cxnSp>
      <p:sp>
        <p:nvSpPr>
          <p:cNvPr id="58" name="Shape 58"/>
          <p:cNvSpPr txBox="1"/>
          <p:nvPr>
            <p:ph idx="1" type="body"/>
          </p:nvPr>
        </p:nvSpPr>
        <p:spPr>
          <a:xfrm>
            <a:off x="328017" y="4226025"/>
            <a:ext cx="8388600" cy="393600"/>
          </a:xfrm>
          <a:prstGeom prst="rect">
            <a:avLst/>
          </a:prstGeom>
        </p:spPr>
        <p:txBody>
          <a:bodyPr anchorCtr="0" anchor="ctr" bIns="91425" lIns="91425" rIns="91425" tIns="91425"/>
          <a:lstStyle>
            <a:lvl1pPr lvl="0" rtl="0">
              <a:lnSpc>
                <a:spcPct val="100000"/>
              </a:lnSpc>
              <a:spcBef>
                <a:spcPts val="0"/>
              </a:spcBef>
              <a:spcAft>
                <a:spcPts val="0"/>
              </a:spcAft>
              <a:buNone/>
              <a:defRPr/>
            </a:lvl1pPr>
          </a:lstStyle>
          <a:p/>
        </p:txBody>
      </p:sp>
      <p:sp>
        <p:nvSpPr>
          <p:cNvPr id="59" name="Shape 59"/>
          <p:cNvSpPr txBox="1"/>
          <p:nvPr>
            <p:ph idx="12" type="sldNum"/>
          </p:nvPr>
        </p:nvSpPr>
        <p:spPr>
          <a:xfrm>
            <a:off x="8497999" y="4688758"/>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400250" y="575950"/>
            <a:ext cx="6321599" cy="635399"/>
          </a:xfrm>
          <a:prstGeom prst="rect">
            <a:avLst/>
          </a:prstGeom>
          <a:noFill/>
          <a:ln>
            <a:noFill/>
          </a:ln>
        </p:spPr>
        <p:txBody>
          <a:bodyPr anchorCtr="0" anchor="t" bIns="91425" lIns="91425" rIns="91425" tIns="91425"/>
          <a:lstStyle>
            <a:lvl1pPr lvl="0" rtl="0">
              <a:spcBef>
                <a:spcPts val="0"/>
              </a:spcBef>
              <a:buClr>
                <a:schemeClr val="dk2"/>
              </a:buClr>
              <a:buSzPct val="100000"/>
              <a:buFont typeface="Raleway"/>
              <a:buNone/>
              <a:defRPr b="1" sz="3000">
                <a:solidFill>
                  <a:schemeClr val="dk2"/>
                </a:solidFill>
                <a:latin typeface="Raleway"/>
                <a:ea typeface="Raleway"/>
                <a:cs typeface="Raleway"/>
                <a:sym typeface="Raleway"/>
              </a:defRPr>
            </a:lvl1pPr>
            <a:lvl2pPr lvl="1" rtl="0">
              <a:spcBef>
                <a:spcPts val="0"/>
              </a:spcBef>
              <a:buClr>
                <a:schemeClr val="dk2"/>
              </a:buClr>
              <a:buSzPct val="100000"/>
              <a:buFont typeface="Raleway"/>
              <a:buNone/>
              <a:defRPr b="1" sz="3000">
                <a:solidFill>
                  <a:schemeClr val="dk2"/>
                </a:solidFill>
                <a:latin typeface="Raleway"/>
                <a:ea typeface="Raleway"/>
                <a:cs typeface="Raleway"/>
                <a:sym typeface="Raleway"/>
              </a:defRPr>
            </a:lvl2pPr>
            <a:lvl3pPr lvl="2" rtl="0">
              <a:spcBef>
                <a:spcPts val="0"/>
              </a:spcBef>
              <a:buClr>
                <a:schemeClr val="dk2"/>
              </a:buClr>
              <a:buSzPct val="100000"/>
              <a:buFont typeface="Raleway"/>
              <a:buNone/>
              <a:defRPr b="1" sz="3000">
                <a:solidFill>
                  <a:schemeClr val="dk2"/>
                </a:solidFill>
                <a:latin typeface="Raleway"/>
                <a:ea typeface="Raleway"/>
                <a:cs typeface="Raleway"/>
                <a:sym typeface="Raleway"/>
              </a:defRPr>
            </a:lvl3pPr>
            <a:lvl4pPr lvl="3" rtl="0">
              <a:spcBef>
                <a:spcPts val="0"/>
              </a:spcBef>
              <a:buClr>
                <a:schemeClr val="dk2"/>
              </a:buClr>
              <a:buSzPct val="100000"/>
              <a:buFont typeface="Raleway"/>
              <a:buNone/>
              <a:defRPr b="1" sz="3000">
                <a:solidFill>
                  <a:schemeClr val="dk2"/>
                </a:solidFill>
                <a:latin typeface="Raleway"/>
                <a:ea typeface="Raleway"/>
                <a:cs typeface="Raleway"/>
                <a:sym typeface="Raleway"/>
              </a:defRPr>
            </a:lvl4pPr>
            <a:lvl5pPr lvl="4" rtl="0">
              <a:spcBef>
                <a:spcPts val="0"/>
              </a:spcBef>
              <a:buClr>
                <a:schemeClr val="dk2"/>
              </a:buClr>
              <a:buSzPct val="100000"/>
              <a:buFont typeface="Raleway"/>
              <a:buNone/>
              <a:defRPr b="1" sz="3000">
                <a:solidFill>
                  <a:schemeClr val="dk2"/>
                </a:solidFill>
                <a:latin typeface="Raleway"/>
                <a:ea typeface="Raleway"/>
                <a:cs typeface="Raleway"/>
                <a:sym typeface="Raleway"/>
              </a:defRPr>
            </a:lvl5pPr>
            <a:lvl6pPr lvl="5" rtl="0">
              <a:spcBef>
                <a:spcPts val="0"/>
              </a:spcBef>
              <a:buClr>
                <a:schemeClr val="dk2"/>
              </a:buClr>
              <a:buSzPct val="100000"/>
              <a:buFont typeface="Raleway"/>
              <a:buNone/>
              <a:defRPr b="1" sz="3000">
                <a:solidFill>
                  <a:schemeClr val="dk2"/>
                </a:solidFill>
                <a:latin typeface="Raleway"/>
                <a:ea typeface="Raleway"/>
                <a:cs typeface="Raleway"/>
                <a:sym typeface="Raleway"/>
              </a:defRPr>
            </a:lvl6pPr>
            <a:lvl7pPr lvl="6" rtl="0">
              <a:spcBef>
                <a:spcPts val="0"/>
              </a:spcBef>
              <a:buClr>
                <a:schemeClr val="dk2"/>
              </a:buClr>
              <a:buSzPct val="100000"/>
              <a:buFont typeface="Raleway"/>
              <a:buNone/>
              <a:defRPr b="1" sz="3000">
                <a:solidFill>
                  <a:schemeClr val="dk2"/>
                </a:solidFill>
                <a:latin typeface="Raleway"/>
                <a:ea typeface="Raleway"/>
                <a:cs typeface="Raleway"/>
                <a:sym typeface="Raleway"/>
              </a:defRPr>
            </a:lvl7pPr>
            <a:lvl8pPr lvl="7" rtl="0">
              <a:spcBef>
                <a:spcPts val="0"/>
              </a:spcBef>
              <a:buClr>
                <a:schemeClr val="dk2"/>
              </a:buClr>
              <a:buSzPct val="100000"/>
              <a:buFont typeface="Raleway"/>
              <a:buNone/>
              <a:defRPr b="1" sz="3000">
                <a:solidFill>
                  <a:schemeClr val="dk2"/>
                </a:solidFill>
                <a:latin typeface="Raleway"/>
                <a:ea typeface="Raleway"/>
                <a:cs typeface="Raleway"/>
                <a:sym typeface="Raleway"/>
              </a:defRPr>
            </a:lvl8pPr>
            <a:lvl9pPr lvl="8" rtl="0">
              <a:spcBef>
                <a:spcPts val="0"/>
              </a:spcBef>
              <a:buClr>
                <a:schemeClr val="dk2"/>
              </a:buClr>
              <a:buSzPct val="100000"/>
              <a:buFont typeface="Raleway"/>
              <a:buNone/>
              <a:defRPr b="1" sz="3000">
                <a:solidFill>
                  <a:schemeClr val="dk2"/>
                </a:solidFill>
                <a:latin typeface="Raleway"/>
                <a:ea typeface="Raleway"/>
                <a:cs typeface="Raleway"/>
                <a:sym typeface="Raleway"/>
              </a:defRPr>
            </a:lvl9pPr>
          </a:lstStyle>
          <a:p/>
        </p:txBody>
      </p:sp>
      <p:sp>
        <p:nvSpPr>
          <p:cNvPr id="7" name="Shape 7"/>
          <p:cNvSpPr txBox="1"/>
          <p:nvPr>
            <p:ph idx="1" type="body"/>
          </p:nvPr>
        </p:nvSpPr>
        <p:spPr>
          <a:xfrm>
            <a:off x="2410112" y="1595775"/>
            <a:ext cx="6321599" cy="3002400"/>
          </a:xfrm>
          <a:prstGeom prst="rect">
            <a:avLst/>
          </a:prstGeom>
          <a:noFill/>
          <a:ln>
            <a:noFill/>
          </a:ln>
        </p:spPr>
        <p:txBody>
          <a:bodyPr anchorCtr="0" anchor="t" bIns="91425" lIns="91425" rIns="91425" tIns="91425"/>
          <a:lstStyle>
            <a:lvl1pPr lvl="0" rtl="0">
              <a:lnSpc>
                <a:spcPct val="115000"/>
              </a:lnSpc>
              <a:spcBef>
                <a:spcPts val="0"/>
              </a:spcBef>
              <a:spcAft>
                <a:spcPts val="1600"/>
              </a:spcAft>
              <a:buClr>
                <a:schemeClr val="dk2"/>
              </a:buClr>
              <a:buSzPct val="100000"/>
              <a:buFont typeface="Lato"/>
              <a:defRPr sz="1800">
                <a:solidFill>
                  <a:schemeClr val="dk2"/>
                </a:solidFill>
                <a:latin typeface="Lato"/>
                <a:ea typeface="Lato"/>
                <a:cs typeface="Lato"/>
                <a:sym typeface="Lato"/>
              </a:defRPr>
            </a:lvl1pPr>
            <a:lvl2pPr lvl="1"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2pPr>
            <a:lvl3pPr lvl="2"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3pPr>
            <a:lvl4pPr lvl="3"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4pPr>
            <a:lvl5pPr lvl="4"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5pPr>
            <a:lvl6pPr lvl="5"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6pPr>
            <a:lvl7pPr lvl="6"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7pPr>
            <a:lvl8pPr lvl="7"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8pPr>
            <a:lvl9pPr lvl="8" rtl="0">
              <a:lnSpc>
                <a:spcPct val="115000"/>
              </a:lnSpc>
              <a:spcBef>
                <a:spcPts val="0"/>
              </a:spcBef>
              <a:spcAft>
                <a:spcPts val="1600"/>
              </a:spcAft>
              <a:buClr>
                <a:schemeClr val="dk2"/>
              </a:buClr>
              <a:buFont typeface="Lato"/>
              <a:defRPr>
                <a:solidFill>
                  <a:schemeClr val="dk2"/>
                </a:solidFill>
                <a:latin typeface="Lato"/>
                <a:ea typeface="Lato"/>
                <a:cs typeface="Lato"/>
                <a:sym typeface="Lato"/>
              </a:defRPr>
            </a:lvl9pPr>
          </a:lstStyle>
          <a:p/>
        </p:txBody>
      </p:sp>
      <p:sp>
        <p:nvSpPr>
          <p:cNvPr id="8" name="Shape 8"/>
          <p:cNvSpPr txBox="1"/>
          <p:nvPr>
            <p:ph idx="12" type="sldNum"/>
          </p:nvPr>
        </p:nvSpPr>
        <p:spPr>
          <a:xfrm>
            <a:off x="8497999" y="4688758"/>
            <a:ext cx="548699" cy="393600"/>
          </a:xfrm>
          <a:prstGeom prst="rect">
            <a:avLst/>
          </a:prstGeom>
          <a:noFill/>
          <a:ln>
            <a:noFill/>
          </a:ln>
        </p:spPr>
        <p:txBody>
          <a:bodyPr anchorCtr="0" anchor="ctr" bIns="91425" lIns="91425" rIns="91425" tIns="91425">
            <a:noAutofit/>
          </a:bodyPr>
          <a:lstStyle/>
          <a:p>
            <a:pPr lvl="0" rtl="0" algn="r">
              <a:spcBef>
                <a:spcPts val="0"/>
              </a:spcBef>
              <a:buNone/>
            </a:pPr>
            <a:fld id="{00000000-1234-1234-1234-123412341234}" type="slidenum">
              <a:rPr lang="en" sz="1000">
                <a:solidFill>
                  <a:schemeClr val="dk2"/>
                </a:solidFill>
                <a:latin typeface="Lato"/>
                <a:ea typeface="Lato"/>
                <a:cs typeface="Lato"/>
                <a:sym typeface="La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image" Target="../media/image02.png"/><Relationship Id="rId4" Type="http://schemas.openxmlformats.org/officeDocument/2006/relationships/image" Target="../media/image00.png"/><Relationship Id="rId5" Type="http://schemas.openxmlformats.org/officeDocument/2006/relationships/image" Target="../media/image0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ctrTitle"/>
          </p:nvPr>
        </p:nvSpPr>
        <p:spPr>
          <a:xfrm>
            <a:off x="1408050" y="1190375"/>
            <a:ext cx="6929100" cy="2179500"/>
          </a:xfrm>
          <a:prstGeom prst="rect">
            <a:avLst/>
          </a:prstGeom>
        </p:spPr>
        <p:txBody>
          <a:bodyPr anchorCtr="0" anchor="t" bIns="91425" lIns="91425" rIns="91425" tIns="91425">
            <a:noAutofit/>
          </a:bodyPr>
          <a:lstStyle/>
          <a:p>
            <a:pPr lvl="0">
              <a:spcBef>
                <a:spcPts val="0"/>
              </a:spcBef>
              <a:buNone/>
            </a:pPr>
            <a:r>
              <a:rPr lang="en"/>
              <a:t>Hearken</a:t>
            </a:r>
          </a:p>
          <a:p>
            <a:pPr lvl="0">
              <a:spcBef>
                <a:spcPts val="0"/>
              </a:spcBef>
              <a:buNone/>
            </a:pPr>
            <a:r>
              <a:rPr lang="en"/>
              <a:t>Like You’ve Never</a:t>
            </a:r>
          </a:p>
          <a:p>
            <a:pPr lvl="0" rtl="0">
              <a:spcBef>
                <a:spcPts val="0"/>
              </a:spcBef>
              <a:buNone/>
            </a:pPr>
            <a:r>
              <a:rPr lang="en"/>
              <a:t>Hearkened Before</a:t>
            </a:r>
          </a:p>
        </p:txBody>
      </p:sp>
      <p:sp>
        <p:nvSpPr>
          <p:cNvPr id="83" name="Shape 83"/>
          <p:cNvSpPr txBox="1"/>
          <p:nvPr>
            <p:ph idx="1" type="subTitle"/>
          </p:nvPr>
        </p:nvSpPr>
        <p:spPr>
          <a:xfrm>
            <a:off x="1397650" y="4064975"/>
            <a:ext cx="4804500" cy="645000"/>
          </a:xfrm>
          <a:prstGeom prst="rect">
            <a:avLst/>
          </a:prstGeom>
        </p:spPr>
        <p:txBody>
          <a:bodyPr anchorCtr="0" anchor="t" bIns="91425" lIns="91425" rIns="91425" tIns="91425">
            <a:noAutofit/>
          </a:bodyPr>
          <a:lstStyle/>
          <a:p>
            <a:pPr lvl="0" rtl="0">
              <a:spcBef>
                <a:spcPts val="0"/>
              </a:spcBef>
              <a:buNone/>
            </a:pPr>
            <a:r>
              <a:rPr lang="en"/>
              <a:t>I Samuel 8 -  Inspiration for Evangelism</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sp>
        <p:nvSpPr>
          <p:cNvPr id="139" name="Shape 139"/>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We Must Preach</a:t>
            </a:r>
          </a:p>
        </p:txBody>
      </p:sp>
      <p:sp>
        <p:nvSpPr>
          <p:cNvPr id="140" name="Shape 140"/>
          <p:cNvSpPr txBox="1"/>
          <p:nvPr>
            <p:ph idx="4294967295" type="title"/>
          </p:nvPr>
        </p:nvSpPr>
        <p:spPr>
          <a:xfrm>
            <a:off x="535775" y="1480150"/>
            <a:ext cx="7608000" cy="3067500"/>
          </a:xfrm>
          <a:prstGeom prst="rect">
            <a:avLst/>
          </a:prstGeom>
        </p:spPr>
        <p:txBody>
          <a:bodyPr anchorCtr="0" anchor="t" bIns="91425" lIns="91425" rIns="91425" tIns="91425">
            <a:noAutofit/>
          </a:bodyPr>
          <a:lstStyle/>
          <a:p>
            <a:pPr lvl="0" rtl="0">
              <a:spcBef>
                <a:spcPts val="0"/>
              </a:spcBef>
              <a:buNone/>
            </a:pPr>
            <a:r>
              <a:rPr b="0" lang="en">
                <a:solidFill>
                  <a:srgbClr val="434343"/>
                </a:solidFill>
                <a:latin typeface="Lato"/>
                <a:ea typeface="Lato"/>
                <a:cs typeface="Lato"/>
                <a:sym typeface="Lato"/>
              </a:rPr>
              <a:t>And how shall they preach, except they be sent? as it is written, How beautiful are the feet of them that preach the gospel of peace, and bring glad tidings of good things!</a:t>
            </a:r>
          </a:p>
          <a:p>
            <a:pPr lvl="0" rtl="0">
              <a:spcBef>
                <a:spcPts val="0"/>
              </a:spcBef>
              <a:buNone/>
            </a:pPr>
            <a:r>
              <a:t/>
            </a:r>
            <a:endParaRPr b="0" sz="2400">
              <a:solidFill>
                <a:srgbClr val="434343"/>
              </a:solidFill>
              <a:latin typeface="Lato"/>
              <a:ea typeface="Lato"/>
              <a:cs typeface="Lato"/>
              <a:sym typeface="Lato"/>
            </a:endParaRPr>
          </a:p>
          <a:p>
            <a:pPr lvl="0" rtl="0">
              <a:spcBef>
                <a:spcPts val="0"/>
              </a:spcBef>
              <a:buNone/>
            </a:pPr>
            <a:r>
              <a:rPr b="0" lang="en" sz="2400">
                <a:solidFill>
                  <a:srgbClr val="434343"/>
                </a:solidFill>
                <a:latin typeface="Lato"/>
                <a:ea typeface="Lato"/>
                <a:cs typeface="Lato"/>
                <a:sym typeface="Lato"/>
              </a:rPr>
              <a:t>-Romans 10:15</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4" name="Shape 144"/>
        <p:cNvGrpSpPr/>
        <p:nvPr/>
      </p:nvGrpSpPr>
      <p:grpSpPr>
        <a:xfrm>
          <a:off x="0" y="0"/>
          <a:ext cx="0" cy="0"/>
          <a:chOff x="0" y="0"/>
          <a:chExt cx="0" cy="0"/>
        </a:xfrm>
      </p:grpSpPr>
      <p:sp>
        <p:nvSpPr>
          <p:cNvPr id="145" name="Shape 145"/>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We Are Jonah</a:t>
            </a:r>
          </a:p>
        </p:txBody>
      </p:sp>
      <p:sp>
        <p:nvSpPr>
          <p:cNvPr id="146" name="Shape 146"/>
          <p:cNvSpPr txBox="1"/>
          <p:nvPr>
            <p:ph idx="4294967295" type="title"/>
          </p:nvPr>
        </p:nvSpPr>
        <p:spPr>
          <a:xfrm>
            <a:off x="535775" y="1480150"/>
            <a:ext cx="7608000" cy="3067500"/>
          </a:xfrm>
          <a:prstGeom prst="rect">
            <a:avLst/>
          </a:prstGeom>
        </p:spPr>
        <p:txBody>
          <a:bodyPr anchorCtr="0" anchor="t" bIns="91425" lIns="91425" rIns="91425" tIns="91425">
            <a:noAutofit/>
          </a:bodyPr>
          <a:lstStyle/>
          <a:p>
            <a:pPr lvl="0" rtl="0">
              <a:spcBef>
                <a:spcPts val="0"/>
              </a:spcBef>
              <a:buNone/>
            </a:pPr>
            <a:r>
              <a:rPr b="0" lang="en">
                <a:solidFill>
                  <a:srgbClr val="434343"/>
                </a:solidFill>
                <a:latin typeface="Lato"/>
                <a:ea typeface="Lato"/>
                <a:cs typeface="Lato"/>
                <a:sym typeface="Lato"/>
              </a:rPr>
              <a:t>Arise, go to Nineveh, that great city, and cry against it; for their wickedness is come up before me.</a:t>
            </a:r>
          </a:p>
          <a:p>
            <a:pPr lvl="0" rtl="0">
              <a:spcBef>
                <a:spcPts val="0"/>
              </a:spcBef>
              <a:buNone/>
            </a:pPr>
            <a:r>
              <a:t/>
            </a:r>
            <a:endParaRPr b="0" sz="2400">
              <a:solidFill>
                <a:srgbClr val="434343"/>
              </a:solidFill>
              <a:latin typeface="Lato"/>
              <a:ea typeface="Lato"/>
              <a:cs typeface="Lato"/>
              <a:sym typeface="Lato"/>
            </a:endParaRPr>
          </a:p>
          <a:p>
            <a:pPr lvl="0" rtl="0">
              <a:spcBef>
                <a:spcPts val="0"/>
              </a:spcBef>
              <a:buNone/>
            </a:pPr>
            <a:r>
              <a:rPr b="0" lang="en" sz="2400">
                <a:solidFill>
                  <a:srgbClr val="434343"/>
                </a:solidFill>
                <a:latin typeface="Lato"/>
                <a:ea typeface="Lato"/>
                <a:cs typeface="Lato"/>
                <a:sym typeface="Lato"/>
              </a:rPr>
              <a:t>-Jonah 1:2</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0" name="Shape 150"/>
        <p:cNvGrpSpPr/>
        <p:nvPr/>
      </p:nvGrpSpPr>
      <p:grpSpPr>
        <a:xfrm>
          <a:off x="0" y="0"/>
          <a:ext cx="0" cy="0"/>
          <a:chOff x="0" y="0"/>
          <a:chExt cx="0" cy="0"/>
        </a:xfrm>
      </p:grpSpPr>
      <p:sp>
        <p:nvSpPr>
          <p:cNvPr id="151" name="Shape 151"/>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We Are Jonah</a:t>
            </a:r>
          </a:p>
        </p:txBody>
      </p:sp>
      <p:sp>
        <p:nvSpPr>
          <p:cNvPr id="152" name="Shape 152"/>
          <p:cNvSpPr txBox="1"/>
          <p:nvPr>
            <p:ph idx="4294967295" type="title"/>
          </p:nvPr>
        </p:nvSpPr>
        <p:spPr>
          <a:xfrm>
            <a:off x="535775" y="1480150"/>
            <a:ext cx="7608000" cy="3067500"/>
          </a:xfrm>
          <a:prstGeom prst="rect">
            <a:avLst/>
          </a:prstGeom>
        </p:spPr>
        <p:txBody>
          <a:bodyPr anchorCtr="0" anchor="t" bIns="91425" lIns="91425" rIns="91425" tIns="91425">
            <a:noAutofit/>
          </a:bodyPr>
          <a:lstStyle/>
          <a:p>
            <a:pPr lvl="0" rtl="0">
              <a:spcBef>
                <a:spcPts val="0"/>
              </a:spcBef>
              <a:buNone/>
            </a:pPr>
            <a:r>
              <a:rPr b="0" lang="en">
                <a:solidFill>
                  <a:srgbClr val="434343"/>
                </a:solidFill>
                <a:latin typeface="Lato"/>
                <a:ea typeface="Lato"/>
                <a:cs typeface="Lato"/>
                <a:sym typeface="Lato"/>
              </a:rPr>
              <a:t>And Jonah began to enter into the city a day’s journey, and he cried, and said, Yet forty days, and Nineveh shall be overthrown.</a:t>
            </a:r>
          </a:p>
          <a:p>
            <a:pPr lvl="0" rtl="0">
              <a:spcBef>
                <a:spcPts val="0"/>
              </a:spcBef>
              <a:buNone/>
            </a:pPr>
            <a:r>
              <a:t/>
            </a:r>
            <a:endParaRPr b="0" sz="2400">
              <a:solidFill>
                <a:srgbClr val="434343"/>
              </a:solidFill>
              <a:latin typeface="Lato"/>
              <a:ea typeface="Lato"/>
              <a:cs typeface="Lato"/>
              <a:sym typeface="Lato"/>
            </a:endParaRPr>
          </a:p>
          <a:p>
            <a:pPr lvl="0" rtl="0">
              <a:spcBef>
                <a:spcPts val="0"/>
              </a:spcBef>
              <a:buNone/>
            </a:pPr>
            <a:r>
              <a:rPr b="0" lang="en" sz="2400">
                <a:solidFill>
                  <a:srgbClr val="434343"/>
                </a:solidFill>
                <a:latin typeface="Lato"/>
                <a:ea typeface="Lato"/>
                <a:cs typeface="Lato"/>
                <a:sym typeface="Lato"/>
              </a:rPr>
              <a:t>-Jonah 3:4</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6" name="Shape 156"/>
        <p:cNvGrpSpPr/>
        <p:nvPr/>
      </p:nvGrpSpPr>
      <p:grpSpPr>
        <a:xfrm>
          <a:off x="0" y="0"/>
          <a:ext cx="0" cy="0"/>
          <a:chOff x="0" y="0"/>
          <a:chExt cx="0" cy="0"/>
        </a:xfrm>
      </p:grpSpPr>
      <p:sp>
        <p:nvSpPr>
          <p:cNvPr id="157" name="Shape 157"/>
          <p:cNvSpPr txBox="1"/>
          <p:nvPr>
            <p:ph type="title"/>
          </p:nvPr>
        </p:nvSpPr>
        <p:spPr>
          <a:xfrm>
            <a:off x="283100" y="712150"/>
            <a:ext cx="6574800" cy="3835500"/>
          </a:xfrm>
          <a:prstGeom prst="rect">
            <a:avLst/>
          </a:prstGeom>
        </p:spPr>
        <p:txBody>
          <a:bodyPr anchorCtr="0" anchor="t" bIns="91425" lIns="91425" rIns="91425" tIns="91425">
            <a:noAutofit/>
          </a:bodyPr>
          <a:lstStyle/>
          <a:p>
            <a:pPr lvl="0" rtl="0">
              <a:spcBef>
                <a:spcPts val="0"/>
              </a:spcBef>
              <a:buNone/>
            </a:pPr>
            <a:r>
              <a:rPr lang="en"/>
              <a:t>Keypoint #4 </a:t>
            </a:r>
          </a:p>
          <a:p>
            <a:pPr lvl="0" rtl="0">
              <a:spcBef>
                <a:spcPts val="0"/>
              </a:spcBef>
              <a:buNone/>
            </a:pPr>
            <a:r>
              <a:rPr lang="en">
                <a:solidFill>
                  <a:schemeClr val="accent5"/>
                </a:solidFill>
              </a:rPr>
              <a:t>We are to warn &amp; gravely protest the consequences of sin to those around us</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pic>
        <p:nvPicPr>
          <p:cNvPr descr="evangelism.PNG" id="162" name="Shape 162"/>
          <p:cNvPicPr preferRelativeResize="0"/>
          <p:nvPr/>
        </p:nvPicPr>
        <p:blipFill rotWithShape="1">
          <a:blip r:embed="rId3">
            <a:alphaModFix amt="90000"/>
          </a:blip>
          <a:srcRect b="478" l="0" r="0" t="52132"/>
          <a:stretch/>
        </p:blipFill>
        <p:spPr>
          <a:xfrm>
            <a:off x="0" y="0"/>
            <a:ext cx="3054583" cy="2574696"/>
          </a:xfrm>
          <a:prstGeom prst="rect">
            <a:avLst/>
          </a:prstGeom>
          <a:noFill/>
          <a:ln cap="flat" cmpd="sng" w="9525">
            <a:solidFill>
              <a:srgbClr val="FFFFFF"/>
            </a:solidFill>
            <a:prstDash val="solid"/>
            <a:round/>
            <a:headEnd len="med" w="med" type="none"/>
            <a:tailEnd len="med" w="med" type="none"/>
          </a:ln>
        </p:spPr>
      </p:pic>
      <p:pic>
        <p:nvPicPr>
          <p:cNvPr descr="collections.PNG" id="163" name="Shape 163"/>
          <p:cNvPicPr preferRelativeResize="0"/>
          <p:nvPr/>
        </p:nvPicPr>
        <p:blipFill rotWithShape="1">
          <a:blip r:embed="rId4">
            <a:alphaModFix amt="85000"/>
          </a:blip>
          <a:srcRect b="26305" l="0" r="0" t="26305"/>
          <a:stretch/>
        </p:blipFill>
        <p:spPr>
          <a:xfrm>
            <a:off x="3054591" y="12988"/>
            <a:ext cx="3054590" cy="2574700"/>
          </a:xfrm>
          <a:prstGeom prst="rect">
            <a:avLst/>
          </a:prstGeom>
          <a:noFill/>
          <a:ln cap="flat" cmpd="sng" w="9525">
            <a:solidFill>
              <a:srgbClr val="FFFFFF"/>
            </a:solidFill>
            <a:prstDash val="solid"/>
            <a:round/>
            <a:headEnd len="med" w="med" type="none"/>
            <a:tailEnd len="med" w="med" type="none"/>
          </a:ln>
        </p:spPr>
      </p:pic>
      <p:pic>
        <p:nvPicPr>
          <p:cNvPr descr="soul-winners.PNG" id="164" name="Shape 164"/>
          <p:cNvPicPr preferRelativeResize="0"/>
          <p:nvPr/>
        </p:nvPicPr>
        <p:blipFill rotWithShape="1">
          <a:blip r:embed="rId5">
            <a:alphaModFix amt="90000"/>
          </a:blip>
          <a:srcRect b="52301" l="0" r="0" t="0"/>
          <a:stretch/>
        </p:blipFill>
        <p:spPr>
          <a:xfrm>
            <a:off x="6109174" y="0"/>
            <a:ext cx="3034826" cy="2574700"/>
          </a:xfrm>
          <a:prstGeom prst="rect">
            <a:avLst/>
          </a:prstGeom>
          <a:noFill/>
          <a:ln cap="flat" cmpd="sng" w="9525">
            <a:solidFill>
              <a:srgbClr val="FFFFFF"/>
            </a:solidFill>
            <a:prstDash val="solid"/>
            <a:round/>
            <a:headEnd len="med" w="med" type="none"/>
            <a:tailEnd len="med" w="med" type="none"/>
          </a:ln>
        </p:spPr>
      </p:pic>
      <p:sp>
        <p:nvSpPr>
          <p:cNvPr id="165" name="Shape 165"/>
          <p:cNvSpPr txBox="1"/>
          <p:nvPr>
            <p:ph type="title"/>
          </p:nvPr>
        </p:nvSpPr>
        <p:spPr>
          <a:xfrm>
            <a:off x="836400" y="3032200"/>
            <a:ext cx="7490400" cy="1577400"/>
          </a:xfrm>
          <a:prstGeom prst="rect">
            <a:avLst/>
          </a:prstGeom>
        </p:spPr>
        <p:txBody>
          <a:bodyPr anchorCtr="0" anchor="ctr" bIns="91425" lIns="91425" rIns="91425" tIns="91425">
            <a:noAutofit/>
          </a:bodyPr>
          <a:lstStyle/>
          <a:p>
            <a:pPr lvl="0" rtl="0">
              <a:spcBef>
                <a:spcPts val="0"/>
              </a:spcBef>
              <a:buNone/>
            </a:pPr>
            <a:r>
              <a:rPr lang="en"/>
              <a:t>Bible Memory</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9" name="Shape 169"/>
        <p:cNvGrpSpPr/>
        <p:nvPr/>
      </p:nvGrpSpPr>
      <p:grpSpPr>
        <a:xfrm>
          <a:off x="0" y="0"/>
          <a:ext cx="0" cy="0"/>
          <a:chOff x="0" y="0"/>
          <a:chExt cx="0" cy="0"/>
        </a:xfrm>
      </p:grpSpPr>
      <p:sp>
        <p:nvSpPr>
          <p:cNvPr id="170" name="Shape 170"/>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God’s word is a fire</a:t>
            </a:r>
          </a:p>
        </p:txBody>
      </p:sp>
      <p:sp>
        <p:nvSpPr>
          <p:cNvPr id="171" name="Shape 171"/>
          <p:cNvSpPr txBox="1"/>
          <p:nvPr>
            <p:ph idx="4294967295" type="title"/>
          </p:nvPr>
        </p:nvSpPr>
        <p:spPr>
          <a:xfrm>
            <a:off x="535775" y="1480150"/>
            <a:ext cx="7608000" cy="3067500"/>
          </a:xfrm>
          <a:prstGeom prst="rect">
            <a:avLst/>
          </a:prstGeom>
        </p:spPr>
        <p:txBody>
          <a:bodyPr anchorCtr="0" anchor="t" bIns="91425" lIns="91425" rIns="91425" tIns="91425">
            <a:noAutofit/>
          </a:bodyPr>
          <a:lstStyle/>
          <a:p>
            <a:pPr lvl="0" rtl="0">
              <a:spcBef>
                <a:spcPts val="0"/>
              </a:spcBef>
              <a:buNone/>
            </a:pPr>
            <a:r>
              <a:rPr b="0" lang="en">
                <a:solidFill>
                  <a:srgbClr val="434343"/>
                </a:solidFill>
                <a:latin typeface="Lato"/>
                <a:ea typeface="Lato"/>
                <a:cs typeface="Lato"/>
                <a:sym typeface="Lato"/>
              </a:rPr>
              <a:t>Then I said, I will not make mention of him, nor speak any more in his name. But his word was in mine heart as a burning fire shut up in my bones, and I was weary with forbearing, and I could not stay.</a:t>
            </a:r>
          </a:p>
          <a:p>
            <a:pPr lvl="0" rtl="0">
              <a:spcBef>
                <a:spcPts val="0"/>
              </a:spcBef>
              <a:buNone/>
            </a:pPr>
            <a:r>
              <a:t/>
            </a:r>
            <a:endParaRPr b="0" sz="2400">
              <a:solidFill>
                <a:srgbClr val="434343"/>
              </a:solidFill>
              <a:latin typeface="Lato"/>
              <a:ea typeface="Lato"/>
              <a:cs typeface="Lato"/>
              <a:sym typeface="Lato"/>
            </a:endParaRPr>
          </a:p>
          <a:p>
            <a:pPr lvl="0" rtl="0">
              <a:spcBef>
                <a:spcPts val="0"/>
              </a:spcBef>
              <a:buNone/>
            </a:pPr>
            <a:r>
              <a:rPr b="0" lang="en" sz="2400">
                <a:solidFill>
                  <a:srgbClr val="434343"/>
                </a:solidFill>
                <a:latin typeface="Lato"/>
                <a:ea typeface="Lato"/>
                <a:cs typeface="Lato"/>
                <a:sym typeface="Lato"/>
              </a:rPr>
              <a:t>-Jeremiah 20:9</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5" name="Shape 175"/>
        <p:cNvGrpSpPr/>
        <p:nvPr/>
      </p:nvGrpSpPr>
      <p:grpSpPr>
        <a:xfrm>
          <a:off x="0" y="0"/>
          <a:ext cx="0" cy="0"/>
          <a:chOff x="0" y="0"/>
          <a:chExt cx="0" cy="0"/>
        </a:xfrm>
      </p:grpSpPr>
      <p:sp>
        <p:nvSpPr>
          <p:cNvPr id="176" name="Shape 176"/>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Give the gift of faith</a:t>
            </a:r>
          </a:p>
        </p:txBody>
      </p:sp>
      <p:sp>
        <p:nvSpPr>
          <p:cNvPr id="177" name="Shape 177"/>
          <p:cNvSpPr txBox="1"/>
          <p:nvPr>
            <p:ph idx="4294967295" type="title"/>
          </p:nvPr>
        </p:nvSpPr>
        <p:spPr>
          <a:xfrm>
            <a:off x="535775" y="1480150"/>
            <a:ext cx="7608000" cy="3067500"/>
          </a:xfrm>
          <a:prstGeom prst="rect">
            <a:avLst/>
          </a:prstGeom>
        </p:spPr>
        <p:txBody>
          <a:bodyPr anchorCtr="0" anchor="t" bIns="91425" lIns="91425" rIns="91425" tIns="91425">
            <a:noAutofit/>
          </a:bodyPr>
          <a:lstStyle/>
          <a:p>
            <a:pPr lvl="0" rtl="0">
              <a:spcBef>
                <a:spcPts val="0"/>
              </a:spcBef>
              <a:buNone/>
            </a:pPr>
            <a:r>
              <a:rPr b="0" lang="en">
                <a:solidFill>
                  <a:srgbClr val="434343"/>
                </a:solidFill>
                <a:latin typeface="Lato"/>
                <a:ea typeface="Lato"/>
                <a:cs typeface="Lato"/>
                <a:sym typeface="Lato"/>
              </a:rPr>
              <a:t>So then faith cometh by hearing, and hearing by the word of God.</a:t>
            </a:r>
          </a:p>
          <a:p>
            <a:pPr lvl="0" rtl="0">
              <a:spcBef>
                <a:spcPts val="0"/>
              </a:spcBef>
              <a:buNone/>
            </a:pPr>
            <a:r>
              <a:t/>
            </a:r>
            <a:endParaRPr b="0" sz="2400">
              <a:solidFill>
                <a:srgbClr val="434343"/>
              </a:solidFill>
              <a:latin typeface="Lato"/>
              <a:ea typeface="Lato"/>
              <a:cs typeface="Lato"/>
              <a:sym typeface="Lato"/>
            </a:endParaRPr>
          </a:p>
          <a:p>
            <a:pPr lvl="0" rtl="0">
              <a:spcBef>
                <a:spcPts val="0"/>
              </a:spcBef>
              <a:buNone/>
            </a:pPr>
            <a:r>
              <a:rPr b="0" lang="en" sz="2400">
                <a:solidFill>
                  <a:srgbClr val="434343"/>
                </a:solidFill>
                <a:latin typeface="Lato"/>
                <a:ea typeface="Lato"/>
                <a:cs typeface="Lato"/>
                <a:sym typeface="Lato"/>
              </a:rPr>
              <a:t>-Romans 10:17</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x="0" y="0"/>
          <a:ext cx="0" cy="0"/>
          <a:chOff x="0" y="0"/>
          <a:chExt cx="0" cy="0"/>
        </a:xfrm>
      </p:grpSpPr>
      <p:sp>
        <p:nvSpPr>
          <p:cNvPr id="182" name="Shape 182"/>
          <p:cNvSpPr txBox="1"/>
          <p:nvPr>
            <p:ph type="title"/>
          </p:nvPr>
        </p:nvSpPr>
        <p:spPr>
          <a:xfrm>
            <a:off x="283100" y="712150"/>
            <a:ext cx="7029600" cy="3835500"/>
          </a:xfrm>
          <a:prstGeom prst="rect">
            <a:avLst/>
          </a:prstGeom>
        </p:spPr>
        <p:txBody>
          <a:bodyPr anchorCtr="0" anchor="t" bIns="91425" lIns="91425" rIns="91425" tIns="91425">
            <a:noAutofit/>
          </a:bodyPr>
          <a:lstStyle/>
          <a:p>
            <a:pPr lvl="0" rtl="0">
              <a:spcBef>
                <a:spcPts val="0"/>
              </a:spcBef>
              <a:buNone/>
            </a:pPr>
            <a:r>
              <a:rPr lang="en"/>
              <a:t>Keypoint #5 </a:t>
            </a:r>
          </a:p>
          <a:p>
            <a:pPr lvl="0">
              <a:spcBef>
                <a:spcPts val="0"/>
              </a:spcBef>
              <a:buNone/>
            </a:pPr>
            <a:r>
              <a:rPr lang="en">
                <a:solidFill>
                  <a:schemeClr val="accent5"/>
                </a:solidFill>
              </a:rPr>
              <a:t>Beware… God will hearken unto you</a:t>
            </a:r>
          </a:p>
          <a:p>
            <a:pPr lvl="0" rtl="0">
              <a:spcBef>
                <a:spcPts val="0"/>
              </a:spcBef>
              <a:buNone/>
            </a:pPr>
            <a:r>
              <a:rPr lang="en">
                <a:solidFill>
                  <a:schemeClr val="accent5"/>
                </a:solidFill>
              </a:rPr>
              <a:t>(for better or worse)</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x="0" y="0"/>
          <a:ext cx="0" cy="0"/>
          <a:chOff x="0" y="0"/>
          <a:chExt cx="0" cy="0"/>
        </a:xfrm>
      </p:grpSpPr>
      <p:sp>
        <p:nvSpPr>
          <p:cNvPr id="187" name="Shape 187"/>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Desires of the heart</a:t>
            </a:r>
          </a:p>
        </p:txBody>
      </p:sp>
      <p:sp>
        <p:nvSpPr>
          <p:cNvPr id="188" name="Shape 188"/>
          <p:cNvSpPr txBox="1"/>
          <p:nvPr>
            <p:ph idx="4294967295" type="title"/>
          </p:nvPr>
        </p:nvSpPr>
        <p:spPr>
          <a:xfrm>
            <a:off x="535775" y="1480150"/>
            <a:ext cx="7608000" cy="3067500"/>
          </a:xfrm>
          <a:prstGeom prst="rect">
            <a:avLst/>
          </a:prstGeom>
        </p:spPr>
        <p:txBody>
          <a:bodyPr anchorCtr="0" anchor="t" bIns="91425" lIns="91425" rIns="91425" tIns="91425">
            <a:noAutofit/>
          </a:bodyPr>
          <a:lstStyle/>
          <a:p>
            <a:pPr lvl="0" rtl="0">
              <a:spcBef>
                <a:spcPts val="0"/>
              </a:spcBef>
              <a:buNone/>
            </a:pPr>
            <a:r>
              <a:rPr b="0" lang="en">
                <a:solidFill>
                  <a:srgbClr val="434343"/>
                </a:solidFill>
                <a:latin typeface="Lato"/>
                <a:ea typeface="Lato"/>
                <a:cs typeface="Lato"/>
                <a:sym typeface="Lato"/>
              </a:rPr>
              <a:t>Delight thyself also in the LORD; and he shall give thee the desires of thine heart.</a:t>
            </a:r>
          </a:p>
          <a:p>
            <a:pPr lvl="0" rtl="0">
              <a:spcBef>
                <a:spcPts val="0"/>
              </a:spcBef>
              <a:buNone/>
            </a:pPr>
            <a:r>
              <a:t/>
            </a:r>
            <a:endParaRPr b="0" sz="2400">
              <a:solidFill>
                <a:srgbClr val="434343"/>
              </a:solidFill>
              <a:latin typeface="Lato"/>
              <a:ea typeface="Lato"/>
              <a:cs typeface="Lato"/>
              <a:sym typeface="Lato"/>
            </a:endParaRPr>
          </a:p>
          <a:p>
            <a:pPr lvl="0" rtl="0">
              <a:spcBef>
                <a:spcPts val="0"/>
              </a:spcBef>
              <a:buNone/>
            </a:pPr>
            <a:r>
              <a:rPr b="0" lang="en" sz="2400">
                <a:solidFill>
                  <a:srgbClr val="434343"/>
                </a:solidFill>
                <a:latin typeface="Lato"/>
                <a:ea typeface="Lato"/>
                <a:cs typeface="Lato"/>
                <a:sym typeface="Lato"/>
              </a:rPr>
              <a:t>-Psalm 37:4</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283100" y="712150"/>
            <a:ext cx="7536000" cy="3835500"/>
          </a:xfrm>
          <a:prstGeom prst="rect">
            <a:avLst/>
          </a:prstGeom>
        </p:spPr>
        <p:txBody>
          <a:bodyPr anchorCtr="0" anchor="t" bIns="91425" lIns="91425" rIns="91425" tIns="91425">
            <a:noAutofit/>
          </a:bodyPr>
          <a:lstStyle/>
          <a:p>
            <a:pPr lvl="0">
              <a:spcBef>
                <a:spcPts val="0"/>
              </a:spcBef>
              <a:buNone/>
            </a:pPr>
            <a:r>
              <a:rPr lang="en"/>
              <a:t>Keypoint #1</a:t>
            </a:r>
            <a:r>
              <a:rPr lang="en"/>
              <a:t> </a:t>
            </a:r>
          </a:p>
          <a:p>
            <a:pPr lvl="0" rtl="0">
              <a:spcBef>
                <a:spcPts val="0"/>
              </a:spcBef>
              <a:buNone/>
            </a:pPr>
            <a:r>
              <a:rPr lang="en">
                <a:solidFill>
                  <a:schemeClr val="accent5"/>
                </a:solidFill>
              </a:rPr>
              <a:t>We are to be displeased with sin to the point of intercession</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 name="Shape 92"/>
        <p:cNvGrpSpPr/>
        <p:nvPr/>
      </p:nvGrpSpPr>
      <p:grpSpPr>
        <a:xfrm>
          <a:off x="0" y="0"/>
          <a:ext cx="0" cy="0"/>
          <a:chOff x="0" y="0"/>
          <a:chExt cx="0" cy="0"/>
        </a:xfrm>
      </p:grpSpPr>
      <p:sp>
        <p:nvSpPr>
          <p:cNvPr id="93" name="Shape 93"/>
          <p:cNvSpPr txBox="1"/>
          <p:nvPr>
            <p:ph type="title"/>
          </p:nvPr>
        </p:nvSpPr>
        <p:spPr>
          <a:xfrm>
            <a:off x="283100" y="712150"/>
            <a:ext cx="8620500" cy="1019699"/>
          </a:xfrm>
          <a:prstGeom prst="rect">
            <a:avLst/>
          </a:prstGeom>
        </p:spPr>
        <p:txBody>
          <a:bodyPr anchorCtr="0" anchor="t" bIns="91425" lIns="91425" rIns="91425" tIns="91425">
            <a:noAutofit/>
          </a:bodyPr>
          <a:lstStyle/>
          <a:p>
            <a:pPr lvl="0" rtl="0">
              <a:spcBef>
                <a:spcPts val="0"/>
              </a:spcBef>
              <a:buNone/>
            </a:pPr>
            <a:r>
              <a:rPr lang="en"/>
              <a:t>It’s what shepherds do</a:t>
            </a:r>
          </a:p>
        </p:txBody>
      </p:sp>
      <p:sp>
        <p:nvSpPr>
          <p:cNvPr id="94" name="Shape 94"/>
          <p:cNvSpPr/>
          <p:nvPr/>
        </p:nvSpPr>
        <p:spPr>
          <a:xfrm>
            <a:off x="371775" y="1988900"/>
            <a:ext cx="2629500" cy="2244900"/>
          </a:xfrm>
          <a:prstGeom prst="wedgeRectCallout">
            <a:avLst>
              <a:gd fmla="val -20833" name="adj1"/>
              <a:gd fmla="val 62500" name="adj2"/>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95" name="Shape 95"/>
          <p:cNvSpPr/>
          <p:nvPr/>
        </p:nvSpPr>
        <p:spPr>
          <a:xfrm>
            <a:off x="3210432" y="1988900"/>
            <a:ext cx="2629500" cy="2244900"/>
          </a:xfrm>
          <a:prstGeom prst="wedgeRectCallout">
            <a:avLst>
              <a:gd fmla="val -20833" name="adj1"/>
              <a:gd fmla="val 62500" name="adj2"/>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96" name="Shape 96"/>
          <p:cNvSpPr/>
          <p:nvPr/>
        </p:nvSpPr>
        <p:spPr>
          <a:xfrm>
            <a:off x="6049089" y="1988900"/>
            <a:ext cx="2629500" cy="2244900"/>
          </a:xfrm>
          <a:prstGeom prst="wedgeRectCallout">
            <a:avLst>
              <a:gd fmla="val -20833" name="adj1"/>
              <a:gd fmla="val 62500" name="adj2"/>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97" name="Shape 97"/>
          <p:cNvSpPr txBox="1"/>
          <p:nvPr>
            <p:ph type="title"/>
          </p:nvPr>
        </p:nvSpPr>
        <p:spPr>
          <a:xfrm>
            <a:off x="6125275" y="2061900"/>
            <a:ext cx="2481599" cy="2005800"/>
          </a:xfrm>
          <a:prstGeom prst="rect">
            <a:avLst/>
          </a:prstGeom>
        </p:spPr>
        <p:txBody>
          <a:bodyPr anchorCtr="0" anchor="t" bIns="91425" lIns="91425" rIns="91425" tIns="91425">
            <a:noAutofit/>
          </a:bodyPr>
          <a:lstStyle/>
          <a:p>
            <a:pPr lvl="0" rtl="0">
              <a:spcBef>
                <a:spcPts val="0"/>
              </a:spcBef>
              <a:spcAft>
                <a:spcPts val="1200"/>
              </a:spcAft>
              <a:buNone/>
            </a:pPr>
            <a:r>
              <a:rPr lang="en" sz="2100"/>
              <a:t>“I rent my garment… and plucked the hair of my head” </a:t>
            </a:r>
          </a:p>
          <a:p>
            <a:pPr lvl="0" rtl="0">
              <a:spcBef>
                <a:spcPts val="0"/>
              </a:spcBef>
              <a:spcAft>
                <a:spcPts val="1200"/>
              </a:spcAft>
              <a:buNone/>
            </a:pPr>
            <a:r>
              <a:rPr b="0" lang="en" sz="1400"/>
              <a:t>Ezra</a:t>
            </a:r>
          </a:p>
        </p:txBody>
      </p:sp>
      <p:sp>
        <p:nvSpPr>
          <p:cNvPr id="98" name="Shape 98"/>
          <p:cNvSpPr txBox="1"/>
          <p:nvPr>
            <p:ph type="title"/>
          </p:nvPr>
        </p:nvSpPr>
        <p:spPr>
          <a:xfrm>
            <a:off x="447975" y="2061900"/>
            <a:ext cx="2481599" cy="2005800"/>
          </a:xfrm>
          <a:prstGeom prst="rect">
            <a:avLst/>
          </a:prstGeom>
        </p:spPr>
        <p:txBody>
          <a:bodyPr anchorCtr="0" anchor="t" bIns="91425" lIns="91425" rIns="91425" tIns="91425">
            <a:noAutofit/>
          </a:bodyPr>
          <a:lstStyle/>
          <a:p>
            <a:pPr lvl="0" rtl="0">
              <a:spcBef>
                <a:spcPts val="0"/>
              </a:spcBef>
              <a:spcAft>
                <a:spcPts val="1200"/>
              </a:spcAft>
              <a:buNone/>
            </a:pPr>
            <a:r>
              <a:rPr lang="en" sz="2100"/>
              <a:t>“Wilt thou also destroy the righteous with the wicked?”</a:t>
            </a:r>
          </a:p>
          <a:p>
            <a:pPr lvl="0" rtl="0">
              <a:spcBef>
                <a:spcPts val="0"/>
              </a:spcBef>
              <a:spcAft>
                <a:spcPts val="1200"/>
              </a:spcAft>
              <a:buNone/>
            </a:pPr>
            <a:r>
              <a:rPr b="0" lang="en" sz="1400"/>
              <a:t>Abraham</a:t>
            </a:r>
          </a:p>
        </p:txBody>
      </p:sp>
      <p:sp>
        <p:nvSpPr>
          <p:cNvPr id="99" name="Shape 99"/>
          <p:cNvSpPr txBox="1"/>
          <p:nvPr>
            <p:ph type="title"/>
          </p:nvPr>
        </p:nvSpPr>
        <p:spPr>
          <a:xfrm>
            <a:off x="3286625" y="2061900"/>
            <a:ext cx="2481599" cy="2005800"/>
          </a:xfrm>
          <a:prstGeom prst="rect">
            <a:avLst/>
          </a:prstGeom>
        </p:spPr>
        <p:txBody>
          <a:bodyPr anchorCtr="0" anchor="t" bIns="91425" lIns="91425" rIns="91425" tIns="91425">
            <a:noAutofit/>
          </a:bodyPr>
          <a:lstStyle/>
          <a:p>
            <a:pPr lvl="0" rtl="0">
              <a:spcBef>
                <a:spcPts val="0"/>
              </a:spcBef>
              <a:spcAft>
                <a:spcPts val="1200"/>
              </a:spcAft>
              <a:buNone/>
            </a:pPr>
            <a:r>
              <a:rPr lang="en" sz="2100"/>
              <a:t>“</a:t>
            </a:r>
            <a:r>
              <a:rPr lang="en" sz="2100"/>
              <a:t>if thou wilt forgive their sin...if not, blot me... out”</a:t>
            </a:r>
          </a:p>
          <a:p>
            <a:pPr lvl="0" rtl="0">
              <a:spcBef>
                <a:spcPts val="0"/>
              </a:spcBef>
              <a:spcAft>
                <a:spcPts val="1200"/>
              </a:spcAft>
              <a:buNone/>
            </a:pPr>
            <a:r>
              <a:rPr b="0" lang="en" sz="1400"/>
              <a:t>Moses</a:t>
            </a:r>
          </a:p>
        </p:txBody>
      </p:sp>
      <p:sp>
        <p:nvSpPr>
          <p:cNvPr id="100" name="Shape 100"/>
          <p:cNvSpPr txBox="1"/>
          <p:nvPr/>
        </p:nvSpPr>
        <p:spPr>
          <a:xfrm>
            <a:off x="283100" y="4654975"/>
            <a:ext cx="6244200" cy="257700"/>
          </a:xfrm>
          <a:prstGeom prst="rect">
            <a:avLst/>
          </a:prstGeom>
          <a:noFill/>
          <a:ln>
            <a:noFill/>
          </a:ln>
        </p:spPr>
        <p:txBody>
          <a:bodyPr anchorCtr="0" anchor="ctr" bIns="91425" lIns="91425" rIns="91425" tIns="91425">
            <a:noAutofit/>
          </a:bodyPr>
          <a:lstStyle/>
          <a:p>
            <a:pPr lvl="0" rtl="0">
              <a:spcBef>
                <a:spcPts val="0"/>
              </a:spcBef>
              <a:buNone/>
            </a:pPr>
            <a:r>
              <a:rPr i="1" lang="en" sz="1200">
                <a:solidFill>
                  <a:schemeClr val="lt1"/>
                </a:solidFill>
                <a:latin typeface="Lato"/>
                <a:ea typeface="Lato"/>
                <a:cs typeface="Lato"/>
                <a:sym typeface="Lato"/>
              </a:rPr>
              <a:t>References: Genesis 18:23;  Exodus 32:30-32;  Deut. 9:19;  Ezra 9:3-4</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title"/>
          </p:nvPr>
        </p:nvSpPr>
        <p:spPr>
          <a:xfrm>
            <a:off x="283100" y="712150"/>
            <a:ext cx="7458000" cy="3835500"/>
          </a:xfrm>
          <a:prstGeom prst="rect">
            <a:avLst/>
          </a:prstGeom>
        </p:spPr>
        <p:txBody>
          <a:bodyPr anchorCtr="0" anchor="t" bIns="91425" lIns="91425" rIns="91425" tIns="91425">
            <a:noAutofit/>
          </a:bodyPr>
          <a:lstStyle/>
          <a:p>
            <a:pPr lvl="0" rtl="0">
              <a:spcBef>
                <a:spcPts val="0"/>
              </a:spcBef>
              <a:buNone/>
            </a:pPr>
            <a:r>
              <a:rPr lang="en"/>
              <a:t>Keypoint #2 </a:t>
            </a:r>
          </a:p>
          <a:p>
            <a:pPr lvl="0" rtl="0">
              <a:spcBef>
                <a:spcPts val="0"/>
              </a:spcBef>
              <a:buNone/>
            </a:pPr>
            <a:r>
              <a:rPr lang="en">
                <a:solidFill>
                  <a:schemeClr val="accent5"/>
                </a:solidFill>
              </a:rPr>
              <a:t>We are to hearken unto the Lord rather than man</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sp>
        <p:nvSpPr>
          <p:cNvPr id="110" name="Shape 110"/>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Definition of  Hearken</a:t>
            </a:r>
          </a:p>
        </p:txBody>
      </p:sp>
      <p:sp>
        <p:nvSpPr>
          <p:cNvPr id="111" name="Shape 111"/>
          <p:cNvSpPr txBox="1"/>
          <p:nvPr>
            <p:ph idx="4294967295" type="title"/>
          </p:nvPr>
        </p:nvSpPr>
        <p:spPr>
          <a:xfrm>
            <a:off x="535775" y="1480150"/>
            <a:ext cx="7387200" cy="3067500"/>
          </a:xfrm>
          <a:prstGeom prst="rect">
            <a:avLst/>
          </a:prstGeom>
        </p:spPr>
        <p:txBody>
          <a:bodyPr anchorCtr="0" anchor="t" bIns="91425" lIns="91425" rIns="91425" tIns="91425">
            <a:noAutofit/>
          </a:bodyPr>
          <a:lstStyle/>
          <a:p>
            <a:pPr lvl="0" rtl="0">
              <a:spcBef>
                <a:spcPts val="0"/>
              </a:spcBef>
              <a:buNone/>
            </a:pPr>
            <a:r>
              <a:rPr b="0" lang="en">
                <a:solidFill>
                  <a:srgbClr val="434343"/>
                </a:solidFill>
                <a:latin typeface="Lato"/>
                <a:ea typeface="Lato"/>
                <a:cs typeface="Lato"/>
                <a:sym typeface="Lato"/>
              </a:rPr>
              <a:t>Bless the LORD, ye his angels, that excel in strength, that do his commandments, hearkening unto the voice of his word.</a:t>
            </a:r>
          </a:p>
          <a:p>
            <a:pPr lvl="0" rtl="0">
              <a:spcBef>
                <a:spcPts val="0"/>
              </a:spcBef>
              <a:buNone/>
            </a:pPr>
            <a:r>
              <a:t/>
            </a:r>
            <a:endParaRPr b="0" sz="2400">
              <a:solidFill>
                <a:srgbClr val="434343"/>
              </a:solidFill>
              <a:latin typeface="Lato"/>
              <a:ea typeface="Lato"/>
              <a:cs typeface="Lato"/>
              <a:sym typeface="Lato"/>
            </a:endParaRPr>
          </a:p>
          <a:p>
            <a:pPr lvl="0" rtl="0">
              <a:spcBef>
                <a:spcPts val="0"/>
              </a:spcBef>
              <a:buClr>
                <a:schemeClr val="dk2"/>
              </a:buClr>
              <a:buSzPct val="45833"/>
              <a:buFont typeface="Arial"/>
              <a:buNone/>
            </a:pPr>
            <a:r>
              <a:rPr b="0" lang="en" sz="2400">
                <a:solidFill>
                  <a:srgbClr val="434343"/>
                </a:solidFill>
                <a:latin typeface="Lato"/>
                <a:ea typeface="Lato"/>
                <a:cs typeface="Lato"/>
                <a:sym typeface="Lato"/>
              </a:rPr>
              <a:t>-Psalm 103:20</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The Lord hearkened</a:t>
            </a:r>
          </a:p>
        </p:txBody>
      </p:sp>
      <p:sp>
        <p:nvSpPr>
          <p:cNvPr id="117" name="Shape 117"/>
          <p:cNvSpPr txBox="1"/>
          <p:nvPr>
            <p:ph idx="4294967295" type="title"/>
          </p:nvPr>
        </p:nvSpPr>
        <p:spPr>
          <a:xfrm>
            <a:off x="535775" y="1480150"/>
            <a:ext cx="7387200" cy="3067500"/>
          </a:xfrm>
          <a:prstGeom prst="rect">
            <a:avLst/>
          </a:prstGeom>
        </p:spPr>
        <p:txBody>
          <a:bodyPr anchorCtr="0" anchor="t" bIns="91425" lIns="91425" rIns="91425" tIns="91425">
            <a:noAutofit/>
          </a:bodyPr>
          <a:lstStyle/>
          <a:p>
            <a:pPr lvl="0" rtl="0">
              <a:spcBef>
                <a:spcPts val="0"/>
              </a:spcBef>
              <a:buNone/>
            </a:pPr>
            <a:r>
              <a:rPr b="0" lang="en">
                <a:solidFill>
                  <a:srgbClr val="434343"/>
                </a:solidFill>
                <a:latin typeface="Lato"/>
                <a:ea typeface="Lato"/>
                <a:cs typeface="Lato"/>
                <a:sym typeface="Lato"/>
              </a:rPr>
              <a:t>For I was afraid of the anger and hot displeasure, wherewith the LORD was wroth against you to destroy you. But the LORD hearkened unto me at that time also.</a:t>
            </a:r>
          </a:p>
          <a:p>
            <a:pPr lvl="0" rtl="0">
              <a:spcBef>
                <a:spcPts val="0"/>
              </a:spcBef>
              <a:buNone/>
            </a:pPr>
            <a:r>
              <a:t/>
            </a:r>
            <a:endParaRPr b="0" sz="2400">
              <a:solidFill>
                <a:srgbClr val="434343"/>
              </a:solidFill>
              <a:latin typeface="Lato"/>
              <a:ea typeface="Lato"/>
              <a:cs typeface="Lato"/>
              <a:sym typeface="Lato"/>
            </a:endParaRPr>
          </a:p>
          <a:p>
            <a:pPr lvl="0" rtl="0">
              <a:spcBef>
                <a:spcPts val="0"/>
              </a:spcBef>
              <a:buNone/>
            </a:pPr>
            <a:r>
              <a:rPr b="0" lang="en" sz="2400">
                <a:solidFill>
                  <a:srgbClr val="434343"/>
                </a:solidFill>
                <a:latin typeface="Lato"/>
                <a:ea typeface="Lato"/>
                <a:cs typeface="Lato"/>
                <a:sym typeface="Lato"/>
              </a:rPr>
              <a:t>-Deuteronomy 9:19</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The Lord hearkened</a:t>
            </a:r>
          </a:p>
        </p:txBody>
      </p:sp>
      <p:sp>
        <p:nvSpPr>
          <p:cNvPr id="123" name="Shape 123"/>
          <p:cNvSpPr txBox="1"/>
          <p:nvPr>
            <p:ph idx="4294967295" type="title"/>
          </p:nvPr>
        </p:nvSpPr>
        <p:spPr>
          <a:xfrm>
            <a:off x="535775" y="1480150"/>
            <a:ext cx="7387200" cy="3067500"/>
          </a:xfrm>
          <a:prstGeom prst="rect">
            <a:avLst/>
          </a:prstGeom>
        </p:spPr>
        <p:txBody>
          <a:bodyPr anchorCtr="0" anchor="t" bIns="91425" lIns="91425" rIns="91425" tIns="91425">
            <a:noAutofit/>
          </a:bodyPr>
          <a:lstStyle/>
          <a:p>
            <a:pPr lvl="0" rtl="0">
              <a:spcBef>
                <a:spcPts val="0"/>
              </a:spcBef>
              <a:buNone/>
            </a:pPr>
            <a:r>
              <a:rPr b="0" lang="en" sz="2800">
                <a:solidFill>
                  <a:srgbClr val="434343"/>
                </a:solidFill>
                <a:latin typeface="Lato"/>
                <a:ea typeface="Lato"/>
                <a:cs typeface="Lato"/>
                <a:sym typeface="Lato"/>
              </a:rPr>
              <a:t>Then they that feared the LORD spake often one to another: and the LORD hearkened, and heard it, and a book of remembrance was written before him for them that feared the LORD, and that thought upon his name.</a:t>
            </a:r>
          </a:p>
          <a:p>
            <a:pPr lvl="0" rtl="0">
              <a:spcBef>
                <a:spcPts val="0"/>
              </a:spcBef>
              <a:buNone/>
            </a:pPr>
            <a:r>
              <a:t/>
            </a:r>
            <a:endParaRPr b="0" sz="2400">
              <a:solidFill>
                <a:srgbClr val="434343"/>
              </a:solidFill>
              <a:latin typeface="Lato"/>
              <a:ea typeface="Lato"/>
              <a:cs typeface="Lato"/>
              <a:sym typeface="Lato"/>
            </a:endParaRPr>
          </a:p>
          <a:p>
            <a:pPr lvl="0" rtl="0">
              <a:spcBef>
                <a:spcPts val="0"/>
              </a:spcBef>
              <a:buNone/>
            </a:pPr>
            <a:r>
              <a:rPr b="0" lang="en" sz="2400">
                <a:solidFill>
                  <a:srgbClr val="434343"/>
                </a:solidFill>
                <a:latin typeface="Lato"/>
                <a:ea typeface="Lato"/>
                <a:cs typeface="Lato"/>
                <a:sym typeface="Lato"/>
              </a:rPr>
              <a:t>-Malachi 3:16</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283100" y="712150"/>
            <a:ext cx="7743900" cy="3835500"/>
          </a:xfrm>
          <a:prstGeom prst="rect">
            <a:avLst/>
          </a:prstGeom>
        </p:spPr>
        <p:txBody>
          <a:bodyPr anchorCtr="0" anchor="t" bIns="91425" lIns="91425" rIns="91425" tIns="91425">
            <a:noAutofit/>
          </a:bodyPr>
          <a:lstStyle/>
          <a:p>
            <a:pPr lvl="0" rtl="0">
              <a:spcBef>
                <a:spcPts val="0"/>
              </a:spcBef>
              <a:buNone/>
            </a:pPr>
            <a:r>
              <a:rPr lang="en"/>
              <a:t>Keypoint #3 </a:t>
            </a:r>
          </a:p>
          <a:p>
            <a:pPr lvl="0" rtl="0">
              <a:spcBef>
                <a:spcPts val="0"/>
              </a:spcBef>
              <a:buNone/>
            </a:pPr>
            <a:r>
              <a:rPr lang="en">
                <a:solidFill>
                  <a:schemeClr val="accent5"/>
                </a:solidFill>
              </a:rPr>
              <a:t>Our failure is not man rejecting the gospel but rather man not hearing the gospel</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idx="4294967295" type="title"/>
          </p:nvPr>
        </p:nvSpPr>
        <p:spPr>
          <a:xfrm>
            <a:off x="535775" y="712150"/>
            <a:ext cx="5197200" cy="768000"/>
          </a:xfrm>
          <a:prstGeom prst="rect">
            <a:avLst/>
          </a:prstGeom>
        </p:spPr>
        <p:txBody>
          <a:bodyPr anchorCtr="0" anchor="t" bIns="91425" lIns="91425" rIns="91425" tIns="91425">
            <a:noAutofit/>
          </a:bodyPr>
          <a:lstStyle/>
          <a:p>
            <a:pPr lvl="0" rtl="0">
              <a:spcBef>
                <a:spcPts val="0"/>
              </a:spcBef>
              <a:spcAft>
                <a:spcPts val="1600"/>
              </a:spcAft>
              <a:buNone/>
            </a:pPr>
            <a:r>
              <a:rPr lang="en" sz="3600">
                <a:solidFill>
                  <a:schemeClr val="dk1"/>
                </a:solidFill>
              </a:rPr>
              <a:t>We Must Preach</a:t>
            </a:r>
          </a:p>
        </p:txBody>
      </p:sp>
      <p:sp>
        <p:nvSpPr>
          <p:cNvPr id="134" name="Shape 134"/>
          <p:cNvSpPr txBox="1"/>
          <p:nvPr>
            <p:ph idx="4294967295" type="title"/>
          </p:nvPr>
        </p:nvSpPr>
        <p:spPr>
          <a:xfrm>
            <a:off x="535775" y="1480150"/>
            <a:ext cx="7608000" cy="3067500"/>
          </a:xfrm>
          <a:prstGeom prst="rect">
            <a:avLst/>
          </a:prstGeom>
        </p:spPr>
        <p:txBody>
          <a:bodyPr anchorCtr="0" anchor="t" bIns="91425" lIns="91425" rIns="91425" tIns="91425">
            <a:noAutofit/>
          </a:bodyPr>
          <a:lstStyle/>
          <a:p>
            <a:pPr lvl="0" rtl="0">
              <a:spcBef>
                <a:spcPts val="0"/>
              </a:spcBef>
              <a:buNone/>
            </a:pPr>
            <a:r>
              <a:rPr b="0" lang="en">
                <a:solidFill>
                  <a:srgbClr val="434343"/>
                </a:solidFill>
                <a:latin typeface="Lato"/>
                <a:ea typeface="Lato"/>
                <a:cs typeface="Lato"/>
                <a:sym typeface="Lato"/>
              </a:rPr>
              <a:t>How then shall they call on him in whom they have not believed? and how shall they believe in him of whom they have not heard? and how shall they hear without a preacher?</a:t>
            </a:r>
            <a:r>
              <a:rPr b="0" lang="en">
                <a:latin typeface="Lato"/>
                <a:ea typeface="Lato"/>
                <a:cs typeface="Lato"/>
                <a:sym typeface="Lato"/>
              </a:rPr>
              <a:t> </a:t>
            </a:r>
          </a:p>
          <a:p>
            <a:pPr lvl="0">
              <a:spcBef>
                <a:spcPts val="0"/>
              </a:spcBef>
              <a:buNone/>
            </a:pPr>
            <a:r>
              <a:t/>
            </a:r>
            <a:endParaRPr b="0" sz="2400">
              <a:solidFill>
                <a:srgbClr val="434343"/>
              </a:solidFill>
              <a:latin typeface="Lato"/>
              <a:ea typeface="Lato"/>
              <a:cs typeface="Lato"/>
              <a:sym typeface="Lato"/>
            </a:endParaRPr>
          </a:p>
          <a:p>
            <a:pPr lvl="0" rtl="0">
              <a:spcBef>
                <a:spcPts val="0"/>
              </a:spcBef>
              <a:buNone/>
            </a:pPr>
            <a:r>
              <a:rPr b="0" lang="en" sz="2400">
                <a:solidFill>
                  <a:srgbClr val="434343"/>
                </a:solidFill>
                <a:latin typeface="Lato"/>
                <a:ea typeface="Lato"/>
                <a:cs typeface="Lato"/>
                <a:sym typeface="Lato"/>
              </a:rPr>
              <a:t>-Romans 10:14</a:t>
            </a:r>
          </a:p>
        </p:txBody>
      </p:sp>
    </p:spTree>
  </p:cSld>
  <p:clrMapOvr>
    <a:masterClrMapping/>
  </p:clrMapOvr>
</p:sld>
</file>

<file path=ppt/theme/theme1.xml><?xml version="1.0" encoding="utf-8"?>
<a:theme xmlns:a="http://schemas.openxmlformats.org/drawingml/2006/main" xmlns:r="http://schemas.openxmlformats.org/officeDocument/2006/relationships" name="swiss-2">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