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317" r:id="rId3"/>
    <p:sldId id="381" r:id="rId4"/>
    <p:sldId id="389" r:id="rId5"/>
    <p:sldId id="315" r:id="rId6"/>
    <p:sldId id="377" r:id="rId7"/>
    <p:sldId id="398" r:id="rId8"/>
    <p:sldId id="353" r:id="rId9"/>
    <p:sldId id="399" r:id="rId10"/>
    <p:sldId id="400" r:id="rId11"/>
    <p:sldId id="401" r:id="rId12"/>
    <p:sldId id="402" r:id="rId13"/>
    <p:sldId id="403" r:id="rId14"/>
    <p:sldId id="404" r:id="rId15"/>
    <p:sldId id="405" r:id="rId16"/>
    <p:sldId id="406" r:id="rId17"/>
    <p:sldId id="407" r:id="rId18"/>
    <p:sldId id="408"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354"/>
    <p:restoredTop sz="94663"/>
  </p:normalViewPr>
  <p:slideViewPr>
    <p:cSldViewPr snapToGrid="0" snapToObjects="1">
      <p:cViewPr varScale="1">
        <p:scale>
          <a:sx n="46" d="100"/>
          <a:sy n="46" d="100"/>
        </p:scale>
        <p:origin x="200" y="17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7"/>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6"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76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4400" dirty="0"/>
              <a:t>Where Honor Is Due / Acts 14:8-20</a:t>
            </a:r>
            <a:endParaRPr sz="44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2055813"/>
            <a:ext cx="10204733" cy="29854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sz="3200" dirty="0"/>
              <a:t>“Here is the path to the higher life: down, lower down! Just as water always seeks and fills the lowest place, so the moment God finds men abased and empty, His glory and power flow in to exalt and to bless.” </a:t>
            </a:r>
            <a:endParaRPr lang="en-US" sz="2800" i="1" dirty="0">
              <a:solidFill>
                <a:schemeClr val="bg1"/>
              </a:solidFill>
              <a:latin typeface="Bariol" panose="02000506040000020003" pitchFamily="2" charset="0"/>
            </a:endParaRPr>
          </a:p>
          <a:p>
            <a:pPr marL="457200" indent="-457200" algn="r" fontAlgn="base">
              <a:buFontTx/>
              <a:buChar char="-"/>
            </a:pPr>
            <a:r>
              <a:rPr lang="en-US" sz="3200" i="1" dirty="0">
                <a:solidFill>
                  <a:schemeClr val="bg1"/>
                </a:solidFill>
                <a:latin typeface="Bariol" panose="02000506040000020003" pitchFamily="2" charset="0"/>
              </a:rPr>
              <a:t>Andrew Murray</a:t>
            </a:r>
          </a:p>
          <a:p>
            <a:pPr algn="r" fontAlgn="base"/>
            <a:r>
              <a:rPr lang="en-US" sz="2800" i="1" dirty="0">
                <a:solidFill>
                  <a:schemeClr val="bg1"/>
                </a:solidFill>
                <a:latin typeface="Bariol" panose="02000506040000020003" pitchFamily="2" charset="0"/>
              </a:rPr>
              <a:t>Missionary to South Africa</a:t>
            </a:r>
            <a:endParaRPr sz="2800" i="1" dirty="0">
              <a:solidFill>
                <a:schemeClr val="bg1"/>
              </a:solidFill>
              <a:latin typeface="Bariol" panose="02000506040000020003" pitchFamily="2" charset="0"/>
            </a:endParaRPr>
          </a:p>
        </p:txBody>
      </p:sp>
    </p:spTree>
    <p:extLst>
      <p:ext uri="{BB962C8B-B14F-4D97-AF65-F5344CB8AC3E}">
        <p14:creationId xmlns:p14="http://schemas.microsoft.com/office/powerpoint/2010/main" val="223354588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2776249"/>
            <a:ext cx="10204733" cy="19697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i="0" dirty="0"/>
              <a:t>“Humility is nothing but the disappearance of self in the vision that God is all.”</a:t>
            </a:r>
          </a:p>
          <a:p>
            <a:pPr algn="r"/>
            <a:r>
              <a:rPr lang="en-US" sz="3200" i="0" dirty="0">
                <a:solidFill>
                  <a:schemeClr val="bg1"/>
                </a:solidFill>
                <a:latin typeface="Bariol" panose="02000506040000020003" pitchFamily="2" charset="0"/>
              </a:rPr>
              <a:t>- </a:t>
            </a:r>
            <a:r>
              <a:rPr lang="en-US" sz="3200" i="1" dirty="0">
                <a:solidFill>
                  <a:schemeClr val="bg1"/>
                </a:solidFill>
                <a:latin typeface="Bariol" panose="02000506040000020003" pitchFamily="2" charset="0"/>
              </a:rPr>
              <a:t>Andrew Murray</a:t>
            </a:r>
          </a:p>
          <a:p>
            <a:pPr algn="r" fontAlgn="base"/>
            <a:r>
              <a:rPr lang="en-US" sz="2800" i="1" dirty="0">
                <a:solidFill>
                  <a:schemeClr val="bg1"/>
                </a:solidFill>
                <a:latin typeface="Bariol" panose="02000506040000020003" pitchFamily="2" charset="0"/>
              </a:rPr>
              <a:t>Missionary to South Africa</a:t>
            </a:r>
            <a:endParaRPr sz="2800" i="1" dirty="0">
              <a:solidFill>
                <a:schemeClr val="bg1"/>
              </a:solidFill>
              <a:latin typeface="Bariol" panose="02000506040000020003" pitchFamily="2" charset="0"/>
            </a:endParaRPr>
          </a:p>
        </p:txBody>
      </p:sp>
    </p:spTree>
    <p:extLst>
      <p:ext uri="{BB962C8B-B14F-4D97-AF65-F5344CB8AC3E}">
        <p14:creationId xmlns:p14="http://schemas.microsoft.com/office/powerpoint/2010/main" val="52771894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4775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12:21 And upon a set day Herod, arrayed in royal apparel, sat upon his throne, and made an oration unto them. 22 And the people gave a shout, [saying, It is] the voice of a god, and not of a man. 23 And immediately the angel of the Lord smote him, because he gave not God the glory: and he was eaten of worms, and gave up the ghost.</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Men</a:t>
            </a:r>
            <a:endParaRPr dirty="0"/>
          </a:p>
        </p:txBody>
      </p:sp>
    </p:spTree>
    <p:extLst>
      <p:ext uri="{BB962C8B-B14F-4D97-AF65-F5344CB8AC3E}">
        <p14:creationId xmlns:p14="http://schemas.microsoft.com/office/powerpoint/2010/main" val="385935727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1785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2</a:t>
            </a:r>
            <a:endParaRPr sz="4000" dirty="0"/>
          </a:p>
          <a:p>
            <a:r>
              <a:rPr lang="en-US" sz="4400" b="1" dirty="0">
                <a:solidFill>
                  <a:schemeClr val="bg1"/>
                </a:solidFill>
                <a:latin typeface="Bariol" panose="02000506040000020003" pitchFamily="2" charset="0"/>
              </a:rPr>
              <a:t>God does not tolerate any threat to his glory.</a:t>
            </a:r>
          </a:p>
        </p:txBody>
      </p:sp>
    </p:spTree>
    <p:extLst>
      <p:ext uri="{BB962C8B-B14F-4D97-AF65-F5344CB8AC3E}">
        <p14:creationId xmlns:p14="http://schemas.microsoft.com/office/powerpoint/2010/main" val="343480593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3</a:t>
            </a:r>
            <a:endParaRPr sz="4000" dirty="0"/>
          </a:p>
          <a:p>
            <a:r>
              <a:rPr lang="en-US" sz="4400" b="1" dirty="0">
                <a:solidFill>
                  <a:schemeClr val="bg1"/>
                </a:solidFill>
                <a:latin typeface="Bariol" panose="02000506040000020003" pitchFamily="2" charset="0"/>
              </a:rPr>
              <a:t>Our primary concern is the worship of God, </a:t>
            </a:r>
          </a:p>
          <a:p>
            <a:r>
              <a:rPr lang="en-US" sz="4400" b="1" dirty="0">
                <a:solidFill>
                  <a:schemeClr val="bg1"/>
                </a:solidFill>
                <a:latin typeface="Bariol" panose="02000506040000020003" pitchFamily="2" charset="0"/>
              </a:rPr>
              <a:t>so we defer all personal elevation to the Godhead</a:t>
            </a:r>
            <a:r>
              <a:rPr lang="en-US" b="1" dirty="0"/>
              <a:t>.</a:t>
            </a:r>
            <a:r>
              <a:rPr lang="en-US" sz="4400" b="1" dirty="0">
                <a:solidFill>
                  <a:schemeClr val="bg1"/>
                </a:solidFill>
                <a:latin typeface="Bariol" panose="02000506040000020003" pitchFamily="2" charset="0"/>
              </a:rPr>
              <a:t>.</a:t>
            </a:r>
          </a:p>
        </p:txBody>
      </p:sp>
    </p:spTree>
    <p:extLst>
      <p:ext uri="{BB962C8B-B14F-4D97-AF65-F5344CB8AC3E}">
        <p14:creationId xmlns:p14="http://schemas.microsoft.com/office/powerpoint/2010/main" val="375033590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0005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14 [Which] when the apostles, Barnabas and Paul, heard [of], they rent their clothes, and ran in among the people, crying out, 15 And saying, Sirs, why do ye these things? We also are men of like passions with you,.</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God</a:t>
            </a:r>
            <a:endParaRPr dirty="0"/>
          </a:p>
        </p:txBody>
      </p:sp>
    </p:spTree>
    <p:extLst>
      <p:ext uri="{BB962C8B-B14F-4D97-AF65-F5344CB8AC3E}">
        <p14:creationId xmlns:p14="http://schemas.microsoft.com/office/powerpoint/2010/main" val="16672484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9546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14 [Which] when the apostles, Barnabas and Paul, heard [of], they rent their clothes, and ran in among the people, crying out, 15 And saying, Sirs, why do ye these things? We also are men of like passions with you, and preach unto you that ye should turn from these vanities unto the living God, which made heaven, and earth, and the sea, and all things that are therein: </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God</a:t>
            </a:r>
            <a:endParaRPr dirty="0"/>
          </a:p>
        </p:txBody>
      </p:sp>
    </p:spTree>
    <p:extLst>
      <p:ext uri="{BB962C8B-B14F-4D97-AF65-F5344CB8AC3E}">
        <p14:creationId xmlns:p14="http://schemas.microsoft.com/office/powerpoint/2010/main" val="422107138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48628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14 [Which] when the apostles, Barnabas and Paul, heard [of], they rent their clothes, and ran in among the people, crying out, 15 And saying, Sirs, why do ye these things? We also are men of like passions with you, and preach unto you that ye should turn from these vanities unto the living God, which made heaven, and earth, and the sea, and all things that are therein:  17 Nevertheless he left not himself without witness, in that he did good, and gave us rain from heaven, and fruitful seasons, filling our hearts with food and gladness. 18 And with these sayings scarce restrained they the people, that they had not done sacrifice unto them. </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God</a:t>
            </a:r>
            <a:endParaRPr dirty="0"/>
          </a:p>
        </p:txBody>
      </p:sp>
    </p:spTree>
    <p:extLst>
      <p:ext uri="{BB962C8B-B14F-4D97-AF65-F5344CB8AC3E}">
        <p14:creationId xmlns:p14="http://schemas.microsoft.com/office/powerpoint/2010/main" val="307169431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39241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19 And there came thither [certain] Jews from Antioch and Iconium, who persuaded the people, and, having stoned Paul, drew [him] out of the city, supposing he had been dead. 20 Howbeit, as the disciples stood round about him, he rose up, and came into the city: and the next day he departed with Barnabas to </a:t>
            </a:r>
            <a:r>
              <a:rPr lang="en-US" dirty="0" err="1"/>
              <a:t>Derbe</a:t>
            </a:r>
            <a:r>
              <a:rPr lang="en-US" dirty="0"/>
              <a:t>.</a:t>
            </a:r>
            <a:endParaRPr lang="en-US" i="0" dirty="0"/>
          </a:p>
          <a:p>
            <a:br>
              <a:rPr lang="en-US" dirty="0"/>
            </a:br>
            <a:br>
              <a:rPr lang="en-US" dirty="0"/>
            </a:b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God</a:t>
            </a:r>
            <a:endParaRPr dirty="0"/>
          </a:p>
        </p:txBody>
      </p:sp>
    </p:spTree>
    <p:extLst>
      <p:ext uri="{BB962C8B-B14F-4D97-AF65-F5344CB8AC3E}">
        <p14:creationId xmlns:p14="http://schemas.microsoft.com/office/powerpoint/2010/main" val="396940255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1C2679A6-3135-F84A-8053-BCC81744D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05" y="0"/>
            <a:ext cx="18191448" cy="12843162"/>
          </a:xfrm>
          <a:prstGeom prst="rect">
            <a:avLst/>
          </a:prstGeom>
        </p:spPr>
      </p:pic>
      <p:sp>
        <p:nvSpPr>
          <p:cNvPr id="4" name="Oval 3">
            <a:extLst>
              <a:ext uri="{FF2B5EF4-FFF2-40B4-BE49-F238E27FC236}">
                <a16:creationId xmlns:a16="http://schemas.microsoft.com/office/drawing/2014/main" id="{6F7BF070-4CE6-BE48-8933-013A706C1903}"/>
              </a:ext>
            </a:extLst>
          </p:cNvPr>
          <p:cNvSpPr/>
          <p:nvPr/>
        </p:nvSpPr>
        <p:spPr>
          <a:xfrm>
            <a:off x="7453745" y="2985654"/>
            <a:ext cx="387928" cy="443346"/>
          </a:xfrm>
          <a:prstGeom prst="ellipse">
            <a:avLst/>
          </a:prstGeom>
          <a:solidFill>
            <a:srgbClr val="C000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108396667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5847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3200" dirty="0"/>
              <a:t>Establishing a Pattern of Ministry </a:t>
            </a:r>
            <a:r>
              <a:rPr lang="en-US" sz="3200" dirty="0" err="1"/>
              <a:t>pt</a:t>
            </a:r>
            <a:r>
              <a:rPr lang="en-US" sz="3200" dirty="0"/>
              <a:t> 2 / Acts 14:1-7</a:t>
            </a:r>
            <a:endParaRPr sz="3200" dirty="0"/>
          </a:p>
        </p:txBody>
      </p:sp>
    </p:spTree>
    <p:extLst>
      <p:ext uri="{BB962C8B-B14F-4D97-AF65-F5344CB8AC3E}">
        <p14:creationId xmlns:p14="http://schemas.microsoft.com/office/powerpoint/2010/main" val="270154405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993633" y="2758546"/>
            <a:ext cx="10204733" cy="34163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algn="ctr"/>
            <a:r>
              <a:rPr lang="en-US" sz="3600" b="1" dirty="0"/>
              <a:t>Where do I place my faith? </a:t>
            </a:r>
          </a:p>
          <a:p>
            <a:pPr algn="ctr"/>
            <a:r>
              <a:rPr lang="en-US" sz="3600" b="1" dirty="0"/>
              <a:t>Where do I direct my praise?</a:t>
            </a:r>
            <a:endParaRPr lang="en-US" sz="3600" dirty="0"/>
          </a:p>
          <a:p>
            <a:pPr algn="ctr"/>
            <a:br>
              <a:rPr lang="en-US" sz="3600" dirty="0"/>
            </a:br>
            <a:br>
              <a:rPr lang="en-US" sz="3600" dirty="0"/>
            </a:br>
            <a:br>
              <a:rPr lang="en-US" sz="3600" dirty="0"/>
            </a:br>
            <a:endParaRPr sz="3600" dirty="0">
              <a:solidFill>
                <a:schemeClr val="bg1"/>
              </a:solidFill>
              <a:latin typeface="Bariol" panose="02000506040000020003" pitchFamily="2" charset="0"/>
            </a:endParaRPr>
          </a:p>
        </p:txBody>
      </p:sp>
    </p:spTree>
    <p:extLst>
      <p:ext uri="{BB962C8B-B14F-4D97-AF65-F5344CB8AC3E}">
        <p14:creationId xmlns:p14="http://schemas.microsoft.com/office/powerpoint/2010/main" val="149630321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1720842"/>
            <a:ext cx="10204733" cy="30469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lvl="1" algn="just" fontAlgn="base"/>
            <a:r>
              <a:rPr lang="en-US" sz="3200" i="1" dirty="0">
                <a:solidFill>
                  <a:schemeClr val="bg1"/>
                </a:solidFill>
                <a:latin typeface="Bariol" panose="02000506040000020003" pitchFamily="2" charset="0"/>
              </a:rPr>
              <a:t>Act 14:8 And there sat a certain man at Lystra, impotent in his feet, being a cripple from his mother's womb, who never had walked: 9 The same heard Paul speak: who </a:t>
            </a:r>
            <a:r>
              <a:rPr lang="en-US" sz="3200" i="1" dirty="0" err="1">
                <a:solidFill>
                  <a:schemeClr val="bg1"/>
                </a:solidFill>
                <a:latin typeface="Bariol" panose="02000506040000020003" pitchFamily="2" charset="0"/>
              </a:rPr>
              <a:t>stedfastly</a:t>
            </a:r>
            <a:r>
              <a:rPr lang="en-US" sz="3200" i="1" dirty="0">
                <a:solidFill>
                  <a:schemeClr val="bg1"/>
                </a:solidFill>
                <a:latin typeface="Bariol" panose="02000506040000020003" pitchFamily="2" charset="0"/>
              </a:rPr>
              <a:t> beholding him, and perceiving that he had faith to be healed, 10 Said with a loud voice, Stand upright on thy feet. And he leaped and walked.</a:t>
            </a:r>
            <a:endParaRPr sz="3200" dirty="0">
              <a:solidFill>
                <a:schemeClr val="bg1"/>
              </a:solidFill>
              <a:latin typeface="Bariol" panose="02000506040000020003" pitchFamily="2" charset="0"/>
            </a:endParaRPr>
          </a:p>
        </p:txBody>
      </p:sp>
    </p:spTree>
    <p:extLst>
      <p:ext uri="{BB962C8B-B14F-4D97-AF65-F5344CB8AC3E}">
        <p14:creationId xmlns:p14="http://schemas.microsoft.com/office/powerpoint/2010/main" val="302375147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1</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Healing of the soul is greater than </a:t>
            </a:r>
          </a:p>
          <a:p>
            <a:pPr>
              <a:defRPr sz="4400" b="1">
                <a:solidFill>
                  <a:srgbClr val="FFFFFF"/>
                </a:solidFill>
                <a:latin typeface="Bariol Regular"/>
                <a:ea typeface="Bariol Regular"/>
                <a:cs typeface="Bariol Regular"/>
                <a:sym typeface="Bariol Regular"/>
              </a:defRPr>
            </a:pPr>
            <a:r>
              <a:rPr lang="en-US" sz="4400" b="1" dirty="0">
                <a:sym typeface="Bariol Regular"/>
              </a:rPr>
              <a:t>the healing of the body.</a:t>
            </a:r>
            <a:endParaRPr dirty="0"/>
          </a:p>
        </p:txBody>
      </p:sp>
    </p:spTree>
    <p:extLst>
      <p:ext uri="{BB962C8B-B14F-4D97-AF65-F5344CB8AC3E}">
        <p14:creationId xmlns:p14="http://schemas.microsoft.com/office/powerpoint/2010/main" val="232214930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1720842"/>
            <a:ext cx="10204733" cy="30469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lvl="1" algn="just" fontAlgn="base"/>
            <a:r>
              <a:rPr lang="en-US" sz="3200" i="1" dirty="0">
                <a:solidFill>
                  <a:schemeClr val="bg1"/>
                </a:solidFill>
                <a:latin typeface="Bariol" panose="02000506040000020003" pitchFamily="2" charset="0"/>
              </a:rPr>
              <a:t>Act 14:8 And there sat a certain man at Lystra, impotent in his feet, being a cripple from his mother's womb, who never had walked: 9 The same heard Paul speak: who </a:t>
            </a:r>
            <a:r>
              <a:rPr lang="en-US" sz="3200" i="1" dirty="0" err="1">
                <a:solidFill>
                  <a:schemeClr val="bg1"/>
                </a:solidFill>
                <a:latin typeface="Bariol" panose="02000506040000020003" pitchFamily="2" charset="0"/>
              </a:rPr>
              <a:t>stedfastly</a:t>
            </a:r>
            <a:r>
              <a:rPr lang="en-US" sz="3200" i="1" dirty="0">
                <a:solidFill>
                  <a:schemeClr val="bg1"/>
                </a:solidFill>
                <a:latin typeface="Bariol" panose="02000506040000020003" pitchFamily="2" charset="0"/>
              </a:rPr>
              <a:t> beholding him, and perceiving that he had faith to be healed, 10 Said with a loud voice, Stand upright on thy feet. And he leaped and walked.</a:t>
            </a:r>
            <a:endParaRPr sz="3200" dirty="0">
              <a:solidFill>
                <a:schemeClr val="bg1"/>
              </a:solidFill>
              <a:latin typeface="Bariol" panose="02000506040000020003" pitchFamily="2" charset="0"/>
            </a:endParaRPr>
          </a:p>
        </p:txBody>
      </p:sp>
    </p:spTree>
    <p:extLst>
      <p:ext uri="{BB962C8B-B14F-4D97-AF65-F5344CB8AC3E}">
        <p14:creationId xmlns:p14="http://schemas.microsoft.com/office/powerpoint/2010/main" val="404268644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9546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11 And when the people saw what Paul had done, they lifted up their voices, saying in the speech of Lycaonia, The gods are come down to us in the likeness of men. 12 And they called Barnabas, Jupiter; and Paul, Mercurius, because he was the chief speaker. 13 Then the priest of Jupiter, which was before their city, brought oxen and garlands unto the gates, and would have done sacrifice with the people.</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Exaltation of Men</a:t>
            </a:r>
            <a:endParaRPr dirty="0"/>
          </a:p>
        </p:txBody>
      </p:sp>
    </p:spTree>
    <p:extLst>
      <p:ext uri="{BB962C8B-B14F-4D97-AF65-F5344CB8AC3E}">
        <p14:creationId xmlns:p14="http://schemas.microsoft.com/office/powerpoint/2010/main" val="118502844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384033" y="2827798"/>
            <a:ext cx="10204733" cy="14465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lvl="1" algn="r" fontAlgn="base"/>
            <a:r>
              <a:rPr lang="en-US" sz="2800" i="1" dirty="0">
                <a:solidFill>
                  <a:schemeClr val="bg1"/>
                </a:solidFill>
                <a:latin typeface="Bariol" panose="02000506040000020003" pitchFamily="2" charset="0"/>
              </a:rPr>
              <a:t>“Pride must die in you, or nothing of heaven can live in you.”</a:t>
            </a:r>
          </a:p>
          <a:p>
            <a:pPr marL="457200" indent="-457200" algn="r" fontAlgn="base">
              <a:buFontTx/>
              <a:buChar char="-"/>
            </a:pPr>
            <a:r>
              <a:rPr lang="en-US" sz="3200" i="1" dirty="0">
                <a:solidFill>
                  <a:schemeClr val="bg1"/>
                </a:solidFill>
                <a:latin typeface="Bariol" panose="02000506040000020003" pitchFamily="2" charset="0"/>
              </a:rPr>
              <a:t>Andrew Murray</a:t>
            </a:r>
          </a:p>
          <a:p>
            <a:pPr algn="r" fontAlgn="base"/>
            <a:r>
              <a:rPr lang="en-US" sz="2800" i="1" dirty="0">
                <a:solidFill>
                  <a:schemeClr val="bg1"/>
                </a:solidFill>
                <a:latin typeface="Bariol" panose="02000506040000020003" pitchFamily="2" charset="0"/>
              </a:rPr>
              <a:t>Missionary to South Africa</a:t>
            </a:r>
            <a:endParaRPr sz="2800" i="1" dirty="0">
              <a:solidFill>
                <a:schemeClr val="bg1"/>
              </a:solidFill>
              <a:latin typeface="Bariol" panose="02000506040000020003" pitchFamily="2" charset="0"/>
            </a:endParaRPr>
          </a:p>
        </p:txBody>
      </p:sp>
    </p:spTree>
    <p:extLst>
      <p:ext uri="{BB962C8B-B14F-4D97-AF65-F5344CB8AC3E}">
        <p14:creationId xmlns:p14="http://schemas.microsoft.com/office/powerpoint/2010/main" val="3428930775"/>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474</TotalTime>
  <Words>878</Words>
  <Application>Microsoft Macintosh PowerPoint</Application>
  <PresentationFormat>Widescreen</PresentationFormat>
  <Paragraphs>37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Brandon Briscoe</cp:lastModifiedBy>
  <cp:revision>36</cp:revision>
  <dcterms:created xsi:type="dcterms:W3CDTF">2020-01-05T13:45:46Z</dcterms:created>
  <dcterms:modified xsi:type="dcterms:W3CDTF">2020-03-08T12:52:40Z</dcterms:modified>
</cp:coreProperties>
</file>