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72139" y="1739900"/>
            <a:ext cx="10447720" cy="2214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72139" y="4483100"/>
            <a:ext cx="10447720" cy="1122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1" i="0" u="heavy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61354" y="3003804"/>
            <a:ext cx="8269290" cy="998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34394" y="1739900"/>
            <a:ext cx="9923210" cy="3693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 u="heavy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085" y="1739900"/>
            <a:ext cx="10137775" cy="221424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just" marL="12700" marR="5080">
              <a:lnSpc>
                <a:spcPct val="99600"/>
              </a:lnSpc>
              <a:spcBef>
                <a:spcPts val="114"/>
              </a:spcBef>
            </a:pPr>
            <a:r>
              <a:rPr dirty="0" sz="3600" spc="175" i="1">
                <a:solidFill>
                  <a:srgbClr val="FFFFFF"/>
                </a:solidFill>
                <a:latin typeface="Arial Narrow"/>
                <a:cs typeface="Arial Narrow"/>
              </a:rPr>
              <a:t>Act </a:t>
            </a:r>
            <a:r>
              <a:rPr dirty="0" sz="3600" spc="-165" i="1">
                <a:solidFill>
                  <a:srgbClr val="FFFFFF"/>
                </a:solidFill>
                <a:latin typeface="Arial Narrow"/>
                <a:cs typeface="Arial Narrow"/>
              </a:rPr>
              <a:t>15:1</a:t>
            </a:r>
            <a:r>
              <a:rPr dirty="0" sz="3600" spc="49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3600" spc="185" i="1">
                <a:solidFill>
                  <a:srgbClr val="FFFFFF"/>
                </a:solidFill>
                <a:latin typeface="Arial Narrow"/>
                <a:cs typeface="Arial Narrow"/>
              </a:rPr>
              <a:t>And </a:t>
            </a:r>
            <a:r>
              <a:rPr dirty="0" sz="3600" spc="120" i="1">
                <a:solidFill>
                  <a:srgbClr val="FFFFFF"/>
                </a:solidFill>
                <a:latin typeface="Arial Narrow"/>
                <a:cs typeface="Arial Narrow"/>
              </a:rPr>
              <a:t>certain </a:t>
            </a:r>
            <a:r>
              <a:rPr dirty="0" sz="3600" spc="204" i="1">
                <a:solidFill>
                  <a:srgbClr val="FFFFFF"/>
                </a:solidFill>
                <a:latin typeface="Arial Narrow"/>
                <a:cs typeface="Arial Narrow"/>
              </a:rPr>
              <a:t>men </a:t>
            </a:r>
            <a:r>
              <a:rPr dirty="0" sz="3600" spc="125" i="1">
                <a:solidFill>
                  <a:srgbClr val="FFFFFF"/>
                </a:solidFill>
                <a:latin typeface="Arial Narrow"/>
                <a:cs typeface="Arial Narrow"/>
              </a:rPr>
              <a:t>which </a:t>
            </a:r>
            <a:r>
              <a:rPr dirty="0" sz="3600" spc="195" i="1">
                <a:solidFill>
                  <a:srgbClr val="FFFFFF"/>
                </a:solidFill>
                <a:latin typeface="Arial Narrow"/>
                <a:cs typeface="Arial Narrow"/>
              </a:rPr>
              <a:t>came </a:t>
            </a:r>
            <a:r>
              <a:rPr dirty="0" sz="3600" spc="150" i="1">
                <a:solidFill>
                  <a:srgbClr val="FFFFFF"/>
                </a:solidFill>
                <a:latin typeface="Arial Narrow"/>
                <a:cs typeface="Arial Narrow"/>
              </a:rPr>
              <a:t>down </a:t>
            </a:r>
            <a:r>
              <a:rPr dirty="0" sz="3600" spc="225" i="1">
                <a:solidFill>
                  <a:srgbClr val="FFFFFF"/>
                </a:solidFill>
                <a:latin typeface="Arial Narrow"/>
                <a:cs typeface="Arial Narrow"/>
              </a:rPr>
              <a:t>from  </a:t>
            </a:r>
            <a:r>
              <a:rPr dirty="0" sz="3600" spc="110" i="1">
                <a:solidFill>
                  <a:srgbClr val="FFFFFF"/>
                </a:solidFill>
                <a:latin typeface="Arial Narrow"/>
                <a:cs typeface="Arial Narrow"/>
              </a:rPr>
              <a:t>Judaea </a:t>
            </a:r>
            <a:r>
              <a:rPr dirty="0" sz="3600" spc="140" i="1">
                <a:solidFill>
                  <a:srgbClr val="FFFFFF"/>
                </a:solidFill>
                <a:latin typeface="Arial Narrow"/>
                <a:cs typeface="Arial Narrow"/>
              </a:rPr>
              <a:t>taught </a:t>
            </a:r>
            <a:r>
              <a:rPr dirty="0" sz="3600" spc="114" i="1">
                <a:solidFill>
                  <a:srgbClr val="FFFFFF"/>
                </a:solidFill>
                <a:latin typeface="Arial Narrow"/>
                <a:cs typeface="Arial Narrow"/>
              </a:rPr>
              <a:t>the </a:t>
            </a:r>
            <a:r>
              <a:rPr dirty="0" sz="3600" spc="75" i="1">
                <a:solidFill>
                  <a:srgbClr val="FFFFFF"/>
                </a:solidFill>
                <a:latin typeface="Arial Narrow"/>
                <a:cs typeface="Arial Narrow"/>
              </a:rPr>
              <a:t>brethren, </a:t>
            </a:r>
            <a:r>
              <a:rPr dirty="0" sz="3600" spc="160" i="1">
                <a:solidFill>
                  <a:srgbClr val="FFFFFF"/>
                </a:solidFill>
                <a:latin typeface="Arial Narrow"/>
                <a:cs typeface="Arial Narrow"/>
              </a:rPr>
              <a:t>[and </a:t>
            </a:r>
            <a:r>
              <a:rPr dirty="0" sz="3600" spc="50" i="1">
                <a:solidFill>
                  <a:srgbClr val="FFFFFF"/>
                </a:solidFill>
                <a:latin typeface="Arial Narrow"/>
                <a:cs typeface="Arial Narrow"/>
              </a:rPr>
              <a:t>said], </a:t>
            </a:r>
            <a:r>
              <a:rPr dirty="0" sz="3600" spc="65" i="1">
                <a:solidFill>
                  <a:srgbClr val="FFFFFF"/>
                </a:solidFill>
                <a:latin typeface="Arial Narrow"/>
                <a:cs typeface="Arial Narrow"/>
              </a:rPr>
              <a:t>Except </a:t>
            </a:r>
            <a:r>
              <a:rPr dirty="0" sz="3600" spc="135" i="1">
                <a:solidFill>
                  <a:srgbClr val="FFFFFF"/>
                </a:solidFill>
                <a:latin typeface="Arial Narrow"/>
                <a:cs typeface="Arial Narrow"/>
              </a:rPr>
              <a:t>ye </a:t>
            </a:r>
            <a:r>
              <a:rPr dirty="0" sz="3600" spc="80" i="1">
                <a:solidFill>
                  <a:srgbClr val="FFFFFF"/>
                </a:solidFill>
                <a:latin typeface="Arial Narrow"/>
                <a:cs typeface="Arial Narrow"/>
              </a:rPr>
              <a:t>be  </a:t>
            </a:r>
            <a:r>
              <a:rPr dirty="0" sz="3600" spc="114" i="1">
                <a:solidFill>
                  <a:srgbClr val="FFFFFF"/>
                </a:solidFill>
                <a:latin typeface="Arial Narrow"/>
                <a:cs typeface="Arial Narrow"/>
              </a:rPr>
              <a:t>circumcised </a:t>
            </a:r>
            <a:r>
              <a:rPr dirty="0" sz="3600" spc="145" i="1">
                <a:solidFill>
                  <a:srgbClr val="FFFFFF"/>
                </a:solidFill>
                <a:latin typeface="Arial Narrow"/>
                <a:cs typeface="Arial Narrow"/>
              </a:rPr>
              <a:t>after </a:t>
            </a:r>
            <a:r>
              <a:rPr dirty="0" sz="3600" spc="114" i="1">
                <a:solidFill>
                  <a:srgbClr val="FFFFFF"/>
                </a:solidFill>
                <a:latin typeface="Arial Narrow"/>
                <a:cs typeface="Arial Narrow"/>
              </a:rPr>
              <a:t>the </a:t>
            </a:r>
            <a:r>
              <a:rPr dirty="0" sz="3600" spc="185" i="1">
                <a:solidFill>
                  <a:srgbClr val="FFFFFF"/>
                </a:solidFill>
                <a:latin typeface="Arial Narrow"/>
                <a:cs typeface="Arial Narrow"/>
              </a:rPr>
              <a:t>manner </a:t>
            </a:r>
            <a:r>
              <a:rPr dirty="0" sz="3600" spc="165" i="1">
                <a:solidFill>
                  <a:srgbClr val="FFFFFF"/>
                </a:solidFill>
                <a:latin typeface="Arial Narrow"/>
                <a:cs typeface="Arial Narrow"/>
              </a:rPr>
              <a:t>of </a:t>
            </a:r>
            <a:r>
              <a:rPr dirty="0" sz="3600" spc="40" i="1">
                <a:solidFill>
                  <a:srgbClr val="FFFFFF"/>
                </a:solidFill>
                <a:latin typeface="Arial Narrow"/>
                <a:cs typeface="Arial Narrow"/>
              </a:rPr>
              <a:t>Moses, </a:t>
            </a:r>
            <a:r>
              <a:rPr dirty="0" sz="3600" spc="135" i="1">
                <a:solidFill>
                  <a:srgbClr val="FFFFFF"/>
                </a:solidFill>
                <a:latin typeface="Arial Narrow"/>
                <a:cs typeface="Arial Narrow"/>
              </a:rPr>
              <a:t>ye </a:t>
            </a:r>
            <a:r>
              <a:rPr dirty="0" sz="3600" spc="155" i="1">
                <a:solidFill>
                  <a:srgbClr val="FFFFFF"/>
                </a:solidFill>
                <a:latin typeface="Arial Narrow"/>
                <a:cs typeface="Arial Narrow"/>
              </a:rPr>
              <a:t>cannot </a:t>
            </a:r>
            <a:r>
              <a:rPr dirty="0" sz="3600" spc="80" i="1">
                <a:solidFill>
                  <a:srgbClr val="FFFFFF"/>
                </a:solidFill>
                <a:latin typeface="Arial Narrow"/>
                <a:cs typeface="Arial Narrow"/>
              </a:rPr>
              <a:t>be  </a:t>
            </a:r>
            <a:r>
              <a:rPr dirty="0" sz="3600" spc="45" i="1">
                <a:solidFill>
                  <a:srgbClr val="FFFFFF"/>
                </a:solidFill>
                <a:latin typeface="Arial Narrow"/>
                <a:cs typeface="Arial Narrow"/>
              </a:rPr>
              <a:t>saved.</a:t>
            </a:r>
            <a:endParaRPr sz="36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22580" marR="5080">
              <a:lnSpc>
                <a:spcPct val="100000"/>
              </a:lnSpc>
              <a:spcBef>
                <a:spcPts val="100"/>
              </a:spcBef>
            </a:pPr>
            <a:r>
              <a:rPr dirty="0" spc="75"/>
              <a:t>Judaizers </a:t>
            </a:r>
            <a:r>
              <a:rPr dirty="0" spc="114"/>
              <a:t>are </a:t>
            </a:r>
            <a:r>
              <a:rPr dirty="0" spc="105"/>
              <a:t>”Christians” </a:t>
            </a:r>
            <a:r>
              <a:rPr dirty="0" spc="145"/>
              <a:t>who </a:t>
            </a:r>
            <a:r>
              <a:rPr dirty="0" spc="155"/>
              <a:t>claimed </a:t>
            </a:r>
            <a:r>
              <a:rPr dirty="0" spc="110"/>
              <a:t>it </a:t>
            </a:r>
            <a:r>
              <a:rPr dirty="0" spc="140"/>
              <a:t>was</a:t>
            </a:r>
            <a:r>
              <a:rPr dirty="0" spc="-175"/>
              <a:t> </a:t>
            </a:r>
            <a:r>
              <a:rPr dirty="0" spc="105"/>
              <a:t>necessary  </a:t>
            </a:r>
            <a:r>
              <a:rPr dirty="0" spc="150" i="1"/>
              <a:t>to </a:t>
            </a:r>
            <a:r>
              <a:rPr dirty="0" spc="170" i="1"/>
              <a:t>adopt </a:t>
            </a:r>
            <a:r>
              <a:rPr dirty="0" spc="70" i="1"/>
              <a:t>Jewish </a:t>
            </a:r>
            <a:r>
              <a:rPr dirty="0" spc="135" i="1"/>
              <a:t>laws </a:t>
            </a:r>
            <a:r>
              <a:rPr dirty="0" spc="150" i="1"/>
              <a:t>to </a:t>
            </a:r>
            <a:r>
              <a:rPr dirty="0" spc="85" i="1"/>
              <a:t>be</a:t>
            </a:r>
            <a:r>
              <a:rPr dirty="0" spc="-455" i="1"/>
              <a:t> </a:t>
            </a:r>
            <a:r>
              <a:rPr dirty="0" spc="45" i="1"/>
              <a:t>saved.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03275" indent="-742950">
              <a:lnSpc>
                <a:spcPct val="100000"/>
              </a:lnSpc>
              <a:spcBef>
                <a:spcPts val="100"/>
              </a:spcBef>
              <a:buAutoNum type="arabicParenR"/>
              <a:tabLst>
                <a:tab pos="802640" algn="l"/>
                <a:tab pos="803275" algn="l"/>
              </a:tabLst>
            </a:pPr>
            <a:r>
              <a:rPr dirty="0" spc="45"/>
              <a:t>Let </a:t>
            </a:r>
            <a:r>
              <a:rPr dirty="0" spc="-10"/>
              <a:t>Love</a:t>
            </a:r>
            <a:r>
              <a:rPr dirty="0" spc="-75"/>
              <a:t> </a:t>
            </a:r>
            <a:r>
              <a:rPr dirty="0" spc="-30"/>
              <a:t>Reign</a:t>
            </a:r>
          </a:p>
          <a:p>
            <a:pPr marL="869950" indent="-809625">
              <a:lnSpc>
                <a:spcPct val="100000"/>
              </a:lnSpc>
              <a:buAutoNum type="arabicParenR"/>
              <a:tabLst>
                <a:tab pos="869315" algn="l"/>
                <a:tab pos="869950" algn="l"/>
              </a:tabLst>
            </a:pPr>
            <a:r>
              <a:rPr dirty="0" spc="-15"/>
              <a:t>Address </a:t>
            </a:r>
            <a:r>
              <a:rPr dirty="0" spc="50"/>
              <a:t>the</a:t>
            </a:r>
            <a:r>
              <a:rPr dirty="0" spc="-15"/>
              <a:t> </a:t>
            </a:r>
            <a:r>
              <a:rPr dirty="0" spc="-45"/>
              <a:t>Issue</a:t>
            </a:r>
          </a:p>
          <a:p>
            <a:pPr marL="60325" marR="5080">
              <a:lnSpc>
                <a:spcPct val="100000"/>
              </a:lnSpc>
              <a:spcBef>
                <a:spcPts val="80"/>
              </a:spcBef>
            </a:pPr>
            <a:r>
              <a:rPr dirty="0" u="none" sz="2800" spc="235" b="0" i="1">
                <a:latin typeface="Arial Narrow"/>
                <a:cs typeface="Arial Narrow"/>
              </a:rPr>
              <a:t>4 </a:t>
            </a:r>
            <a:r>
              <a:rPr dirty="0" u="none" sz="2800" spc="140" b="0" i="1">
                <a:latin typeface="Arial Narrow"/>
                <a:cs typeface="Arial Narrow"/>
              </a:rPr>
              <a:t>And </a:t>
            </a:r>
            <a:r>
              <a:rPr dirty="0" u="none" sz="2800" spc="95" b="0" i="1">
                <a:latin typeface="Arial Narrow"/>
                <a:cs typeface="Arial Narrow"/>
              </a:rPr>
              <a:t>when </a:t>
            </a:r>
            <a:r>
              <a:rPr dirty="0" u="none" sz="2800" spc="114" b="0" i="1">
                <a:latin typeface="Arial Narrow"/>
                <a:cs typeface="Arial Narrow"/>
              </a:rPr>
              <a:t>they </a:t>
            </a:r>
            <a:r>
              <a:rPr dirty="0" u="none" sz="2800" spc="60" b="0" i="1">
                <a:latin typeface="Arial Narrow"/>
                <a:cs typeface="Arial Narrow"/>
              </a:rPr>
              <a:t>were </a:t>
            </a:r>
            <a:r>
              <a:rPr dirty="0" u="none" sz="2800" spc="135" b="0" i="1">
                <a:latin typeface="Arial Narrow"/>
                <a:cs typeface="Arial Narrow"/>
              </a:rPr>
              <a:t>come </a:t>
            </a:r>
            <a:r>
              <a:rPr dirty="0" u="none" sz="2800" spc="110" b="0" i="1">
                <a:latin typeface="Arial Narrow"/>
                <a:cs typeface="Arial Narrow"/>
              </a:rPr>
              <a:t>to </a:t>
            </a:r>
            <a:r>
              <a:rPr dirty="0" u="none" sz="2800" spc="65" b="0" i="1">
                <a:latin typeface="Arial Narrow"/>
                <a:cs typeface="Arial Narrow"/>
              </a:rPr>
              <a:t>Jerusalem, </a:t>
            </a:r>
            <a:r>
              <a:rPr dirty="0" u="none" sz="2800" spc="114" b="0" i="1">
                <a:latin typeface="Arial Narrow"/>
                <a:cs typeface="Arial Narrow"/>
              </a:rPr>
              <a:t>they </a:t>
            </a:r>
            <a:r>
              <a:rPr dirty="0" u="none" sz="2800" spc="60" b="0" i="1">
                <a:latin typeface="Arial Narrow"/>
                <a:cs typeface="Arial Narrow"/>
              </a:rPr>
              <a:t>were </a:t>
            </a:r>
            <a:r>
              <a:rPr dirty="0" u="none" sz="2800" spc="50" b="0" i="1">
                <a:latin typeface="Arial Narrow"/>
                <a:cs typeface="Arial Narrow"/>
              </a:rPr>
              <a:t>received </a:t>
            </a:r>
            <a:r>
              <a:rPr dirty="0" u="none" sz="2800" spc="130" b="0" i="1">
                <a:latin typeface="Arial Narrow"/>
                <a:cs typeface="Arial Narrow"/>
              </a:rPr>
              <a:t>of </a:t>
            </a:r>
            <a:r>
              <a:rPr dirty="0" u="none" sz="2800" spc="85" b="0" i="1">
                <a:latin typeface="Arial Narrow"/>
                <a:cs typeface="Arial Narrow"/>
              </a:rPr>
              <a:t>the  </a:t>
            </a:r>
            <a:r>
              <a:rPr dirty="0" u="none" sz="2800" spc="55" b="0" i="1">
                <a:latin typeface="Arial Narrow"/>
                <a:cs typeface="Arial Narrow"/>
              </a:rPr>
              <a:t>church, </a:t>
            </a:r>
            <a:r>
              <a:rPr dirty="0" u="none" sz="2800" spc="135" b="0" i="1">
                <a:latin typeface="Arial Narrow"/>
                <a:cs typeface="Arial Narrow"/>
              </a:rPr>
              <a:t>and </a:t>
            </a:r>
            <a:r>
              <a:rPr dirty="0" u="none" sz="2800" spc="105" b="0" i="1">
                <a:latin typeface="Arial Narrow"/>
                <a:cs typeface="Arial Narrow"/>
              </a:rPr>
              <a:t>[of] </a:t>
            </a:r>
            <a:r>
              <a:rPr dirty="0" u="none" sz="2800" spc="85" b="0" i="1">
                <a:latin typeface="Arial Narrow"/>
                <a:cs typeface="Arial Narrow"/>
              </a:rPr>
              <a:t>the </a:t>
            </a:r>
            <a:r>
              <a:rPr dirty="0" u="none" sz="2800" spc="90" b="0" i="1">
                <a:latin typeface="Arial Narrow"/>
                <a:cs typeface="Arial Narrow"/>
              </a:rPr>
              <a:t>apostles </a:t>
            </a:r>
            <a:r>
              <a:rPr dirty="0" u="none" sz="2800" spc="135" b="0" i="1">
                <a:latin typeface="Arial Narrow"/>
                <a:cs typeface="Arial Narrow"/>
              </a:rPr>
              <a:t>and </a:t>
            </a:r>
            <a:r>
              <a:rPr dirty="0" u="none" sz="2800" spc="25" b="0" i="1">
                <a:latin typeface="Arial Narrow"/>
                <a:cs typeface="Arial Narrow"/>
              </a:rPr>
              <a:t>elders, </a:t>
            </a:r>
            <a:r>
              <a:rPr dirty="0" u="none" sz="2800" spc="135" b="0" i="1">
                <a:latin typeface="Arial Narrow"/>
                <a:cs typeface="Arial Narrow"/>
              </a:rPr>
              <a:t>and </a:t>
            </a:r>
            <a:r>
              <a:rPr dirty="0" u="none" sz="2800" spc="114" b="0" i="1">
                <a:latin typeface="Arial Narrow"/>
                <a:cs typeface="Arial Narrow"/>
              </a:rPr>
              <a:t>they </a:t>
            </a:r>
            <a:r>
              <a:rPr dirty="0" u="none" sz="2800" spc="85" b="0" i="1">
                <a:latin typeface="Arial Narrow"/>
                <a:cs typeface="Arial Narrow"/>
              </a:rPr>
              <a:t>declared </a:t>
            </a:r>
            <a:r>
              <a:rPr dirty="0" u="none" sz="2800" spc="120" b="0" i="1">
                <a:latin typeface="Arial Narrow"/>
                <a:cs typeface="Arial Narrow"/>
              </a:rPr>
              <a:t>all </a:t>
            </a:r>
            <a:r>
              <a:rPr dirty="0" u="none" sz="2800" spc="75" b="0" i="1">
                <a:latin typeface="Arial Narrow"/>
                <a:cs typeface="Arial Narrow"/>
              </a:rPr>
              <a:t>things  </a:t>
            </a:r>
            <a:r>
              <a:rPr dirty="0" u="none" sz="2800" spc="135" b="0" i="1">
                <a:latin typeface="Arial Narrow"/>
                <a:cs typeface="Arial Narrow"/>
              </a:rPr>
              <a:t>that</a:t>
            </a:r>
            <a:r>
              <a:rPr dirty="0" u="none" sz="2800" spc="15" b="0" i="1">
                <a:latin typeface="Arial Narrow"/>
                <a:cs typeface="Arial Narrow"/>
              </a:rPr>
              <a:t> </a:t>
            </a:r>
            <a:r>
              <a:rPr dirty="0" u="none" sz="2800" spc="95" b="0" i="1">
                <a:latin typeface="Arial Narrow"/>
                <a:cs typeface="Arial Narrow"/>
              </a:rPr>
              <a:t>God</a:t>
            </a:r>
            <a:r>
              <a:rPr dirty="0" u="none" sz="2800" spc="25" b="0" i="1">
                <a:latin typeface="Arial Narrow"/>
                <a:cs typeface="Arial Narrow"/>
              </a:rPr>
              <a:t> </a:t>
            </a:r>
            <a:r>
              <a:rPr dirty="0" u="none" sz="2800" spc="135" b="0" i="1">
                <a:latin typeface="Arial Narrow"/>
                <a:cs typeface="Arial Narrow"/>
              </a:rPr>
              <a:t>had</a:t>
            </a:r>
            <a:r>
              <a:rPr dirty="0" u="none" sz="2800" spc="20" b="0" i="1">
                <a:latin typeface="Arial Narrow"/>
                <a:cs typeface="Arial Narrow"/>
              </a:rPr>
              <a:t> </a:t>
            </a:r>
            <a:r>
              <a:rPr dirty="0" u="none" sz="2800" spc="85" b="0" i="1">
                <a:latin typeface="Arial Narrow"/>
                <a:cs typeface="Arial Narrow"/>
              </a:rPr>
              <a:t>done</a:t>
            </a:r>
            <a:r>
              <a:rPr dirty="0" u="none" sz="2800" spc="25" b="0" i="1">
                <a:latin typeface="Arial Narrow"/>
                <a:cs typeface="Arial Narrow"/>
              </a:rPr>
              <a:t> </a:t>
            </a:r>
            <a:r>
              <a:rPr dirty="0" u="none" sz="2800" spc="100" b="0" i="1">
                <a:latin typeface="Arial Narrow"/>
                <a:cs typeface="Arial Narrow"/>
              </a:rPr>
              <a:t>with</a:t>
            </a:r>
            <a:r>
              <a:rPr dirty="0" u="none" sz="2800" spc="25" b="0" i="1">
                <a:latin typeface="Arial Narrow"/>
                <a:cs typeface="Arial Narrow"/>
              </a:rPr>
              <a:t> </a:t>
            </a:r>
            <a:r>
              <a:rPr dirty="0" u="none" sz="2800" spc="80" b="0" i="1">
                <a:latin typeface="Arial Narrow"/>
                <a:cs typeface="Arial Narrow"/>
              </a:rPr>
              <a:t>them.</a:t>
            </a:r>
            <a:r>
              <a:rPr dirty="0" u="none" sz="2800" spc="25" b="0" i="1">
                <a:latin typeface="Arial Narrow"/>
                <a:cs typeface="Arial Narrow"/>
              </a:rPr>
              <a:t> </a:t>
            </a:r>
            <a:r>
              <a:rPr dirty="0" u="none" sz="2800" spc="275" b="0" i="1">
                <a:latin typeface="Arial Narrow"/>
                <a:cs typeface="Arial Narrow"/>
              </a:rPr>
              <a:t>5</a:t>
            </a:r>
            <a:r>
              <a:rPr dirty="0" u="none" sz="2800" spc="25" b="0" i="1">
                <a:latin typeface="Arial Narrow"/>
                <a:cs typeface="Arial Narrow"/>
              </a:rPr>
              <a:t> </a:t>
            </a:r>
            <a:r>
              <a:rPr dirty="0" u="none" sz="2800" spc="85" b="0" i="1">
                <a:latin typeface="Arial Narrow"/>
                <a:cs typeface="Arial Narrow"/>
              </a:rPr>
              <a:t>But</a:t>
            </a:r>
            <a:r>
              <a:rPr dirty="0" u="none" sz="2800" spc="15" b="0" i="1">
                <a:latin typeface="Arial Narrow"/>
                <a:cs typeface="Arial Narrow"/>
              </a:rPr>
              <a:t> </a:t>
            </a:r>
            <a:r>
              <a:rPr dirty="0" u="none" sz="2800" spc="70" b="0" i="1">
                <a:latin typeface="Arial Narrow"/>
                <a:cs typeface="Arial Narrow"/>
              </a:rPr>
              <a:t>there</a:t>
            </a:r>
            <a:r>
              <a:rPr dirty="0" u="none" sz="2800" spc="25" b="0" i="1">
                <a:latin typeface="Arial Narrow"/>
                <a:cs typeface="Arial Narrow"/>
              </a:rPr>
              <a:t> </a:t>
            </a:r>
            <a:r>
              <a:rPr dirty="0" u="none" sz="2800" spc="60" b="0" i="1">
                <a:latin typeface="Arial Narrow"/>
                <a:cs typeface="Arial Narrow"/>
              </a:rPr>
              <a:t>rose</a:t>
            </a:r>
            <a:r>
              <a:rPr dirty="0" u="none" sz="2800" spc="25" b="0" i="1">
                <a:latin typeface="Arial Narrow"/>
                <a:cs typeface="Arial Narrow"/>
              </a:rPr>
              <a:t> </a:t>
            </a:r>
            <a:r>
              <a:rPr dirty="0" u="none" sz="2800" spc="110" b="0" i="1">
                <a:latin typeface="Arial Narrow"/>
                <a:cs typeface="Arial Narrow"/>
              </a:rPr>
              <a:t>up</a:t>
            </a:r>
            <a:r>
              <a:rPr dirty="0" u="none" sz="2800" spc="20" b="0" i="1">
                <a:latin typeface="Arial Narrow"/>
                <a:cs typeface="Arial Narrow"/>
              </a:rPr>
              <a:t> </a:t>
            </a:r>
            <a:r>
              <a:rPr dirty="0" u="none" sz="2800" spc="90" b="0" i="1">
                <a:latin typeface="Arial Narrow"/>
                <a:cs typeface="Arial Narrow"/>
              </a:rPr>
              <a:t>certain</a:t>
            </a:r>
            <a:r>
              <a:rPr dirty="0" u="none" sz="2800" spc="25" b="0" i="1">
                <a:latin typeface="Arial Narrow"/>
                <a:cs typeface="Arial Narrow"/>
              </a:rPr>
              <a:t> </a:t>
            </a:r>
            <a:r>
              <a:rPr dirty="0" u="none" sz="2800" spc="130" b="0" i="1">
                <a:latin typeface="Arial Narrow"/>
                <a:cs typeface="Arial Narrow"/>
              </a:rPr>
              <a:t>of</a:t>
            </a:r>
            <a:r>
              <a:rPr dirty="0" u="none" sz="2800" spc="30" b="0" i="1">
                <a:latin typeface="Arial Narrow"/>
                <a:cs typeface="Arial Narrow"/>
              </a:rPr>
              <a:t> </a:t>
            </a:r>
            <a:r>
              <a:rPr dirty="0" u="none" sz="2800" spc="85" b="0" i="1">
                <a:latin typeface="Arial Narrow"/>
                <a:cs typeface="Arial Narrow"/>
              </a:rPr>
              <a:t>the</a:t>
            </a:r>
            <a:r>
              <a:rPr dirty="0" u="none" sz="2800" spc="20" b="0" i="1">
                <a:latin typeface="Arial Narrow"/>
                <a:cs typeface="Arial Narrow"/>
              </a:rPr>
              <a:t> </a:t>
            </a:r>
            <a:r>
              <a:rPr dirty="0" u="none" sz="2800" spc="65" b="0" i="1">
                <a:latin typeface="Arial Narrow"/>
                <a:cs typeface="Arial Narrow"/>
              </a:rPr>
              <a:t>sect</a:t>
            </a:r>
            <a:r>
              <a:rPr dirty="0" u="none" sz="2800" spc="20" b="0" i="1">
                <a:latin typeface="Arial Narrow"/>
                <a:cs typeface="Arial Narrow"/>
              </a:rPr>
              <a:t> </a:t>
            </a:r>
            <a:r>
              <a:rPr dirty="0" u="none" sz="2800" spc="130" b="0" i="1">
                <a:latin typeface="Arial Narrow"/>
                <a:cs typeface="Arial Narrow"/>
              </a:rPr>
              <a:t>of  </a:t>
            </a:r>
            <a:r>
              <a:rPr dirty="0" u="none" sz="2800" spc="85" b="0" i="1">
                <a:latin typeface="Arial Narrow"/>
                <a:cs typeface="Arial Narrow"/>
              </a:rPr>
              <a:t>the </a:t>
            </a:r>
            <a:r>
              <a:rPr dirty="0" u="none" sz="2800" spc="50" b="0" i="1">
                <a:latin typeface="Arial Narrow"/>
                <a:cs typeface="Arial Narrow"/>
              </a:rPr>
              <a:t>Pharisees </a:t>
            </a:r>
            <a:r>
              <a:rPr dirty="0" u="none" sz="2800" spc="95" b="0" i="1">
                <a:latin typeface="Arial Narrow"/>
                <a:cs typeface="Arial Narrow"/>
              </a:rPr>
              <a:t>which </a:t>
            </a:r>
            <a:r>
              <a:rPr dirty="0" u="none" sz="2800" spc="30" b="0" i="1">
                <a:latin typeface="Arial Narrow"/>
                <a:cs typeface="Arial Narrow"/>
              </a:rPr>
              <a:t>believed, </a:t>
            </a:r>
            <a:r>
              <a:rPr dirty="0" u="none" sz="2800" spc="55" b="0" i="1">
                <a:latin typeface="Arial Narrow"/>
                <a:cs typeface="Arial Narrow"/>
              </a:rPr>
              <a:t>saying, </a:t>
            </a:r>
            <a:r>
              <a:rPr dirty="0" u="none" sz="2800" spc="130" b="0" i="1">
                <a:latin typeface="Arial Narrow"/>
                <a:cs typeface="Arial Narrow"/>
              </a:rPr>
              <a:t>That</a:t>
            </a:r>
            <a:r>
              <a:rPr dirty="0" u="none" sz="2800" spc="-440" b="0" i="1">
                <a:latin typeface="Arial Narrow"/>
                <a:cs typeface="Arial Narrow"/>
              </a:rPr>
              <a:t> </a:t>
            </a:r>
            <a:r>
              <a:rPr dirty="0" u="none" sz="2800" spc="80" b="0" i="1">
                <a:latin typeface="Arial Narrow"/>
                <a:cs typeface="Arial Narrow"/>
              </a:rPr>
              <a:t>it </a:t>
            </a:r>
            <a:r>
              <a:rPr dirty="0" u="none" sz="2800" spc="105" b="0" i="1">
                <a:latin typeface="Arial Narrow"/>
                <a:cs typeface="Arial Narrow"/>
              </a:rPr>
              <a:t>was </a:t>
            </a:r>
            <a:r>
              <a:rPr dirty="0" u="none" sz="2800" spc="85" b="0" i="1">
                <a:latin typeface="Arial Narrow"/>
                <a:cs typeface="Arial Narrow"/>
              </a:rPr>
              <a:t>needful </a:t>
            </a:r>
            <a:r>
              <a:rPr dirty="0" u="none" sz="2800" spc="110" b="0" i="1">
                <a:latin typeface="Arial Narrow"/>
                <a:cs typeface="Arial Narrow"/>
              </a:rPr>
              <a:t>to </a:t>
            </a:r>
            <a:r>
              <a:rPr dirty="0" u="none" sz="2800" spc="85" b="0" i="1">
                <a:latin typeface="Arial Narrow"/>
                <a:cs typeface="Arial Narrow"/>
              </a:rPr>
              <a:t>circumcise  them, </a:t>
            </a:r>
            <a:r>
              <a:rPr dirty="0" u="none" sz="2800" spc="135" b="0" i="1">
                <a:latin typeface="Arial Narrow"/>
                <a:cs typeface="Arial Narrow"/>
              </a:rPr>
              <a:t>and </a:t>
            </a:r>
            <a:r>
              <a:rPr dirty="0" u="none" sz="2800" spc="110" b="0" i="1">
                <a:latin typeface="Arial Narrow"/>
                <a:cs typeface="Arial Narrow"/>
              </a:rPr>
              <a:t>to </a:t>
            </a:r>
            <a:r>
              <a:rPr dirty="0" u="none" sz="2800" spc="180" b="0" i="1">
                <a:latin typeface="Arial Narrow"/>
                <a:cs typeface="Arial Narrow"/>
              </a:rPr>
              <a:t>command </a:t>
            </a:r>
            <a:r>
              <a:rPr dirty="0" u="none" sz="2800" spc="130" b="0" i="1">
                <a:latin typeface="Arial Narrow"/>
                <a:cs typeface="Arial Narrow"/>
              </a:rPr>
              <a:t>[them] </a:t>
            </a:r>
            <a:r>
              <a:rPr dirty="0" u="none" sz="2800" spc="110" b="0" i="1">
                <a:latin typeface="Arial Narrow"/>
                <a:cs typeface="Arial Narrow"/>
              </a:rPr>
              <a:t>to </a:t>
            </a:r>
            <a:r>
              <a:rPr dirty="0" u="none" sz="2800" spc="65" b="0" i="1">
                <a:latin typeface="Arial Narrow"/>
                <a:cs typeface="Arial Narrow"/>
              </a:rPr>
              <a:t>keep </a:t>
            </a:r>
            <a:r>
              <a:rPr dirty="0" u="none" sz="2800" spc="85" b="0" i="1">
                <a:latin typeface="Arial Narrow"/>
                <a:cs typeface="Arial Narrow"/>
              </a:rPr>
              <a:t>the </a:t>
            </a:r>
            <a:r>
              <a:rPr dirty="0" u="none" sz="2800" spc="130" b="0" i="1">
                <a:latin typeface="Arial Narrow"/>
                <a:cs typeface="Arial Narrow"/>
              </a:rPr>
              <a:t>law of </a:t>
            </a:r>
            <a:r>
              <a:rPr dirty="0" u="none" sz="2800" spc="30" b="0" i="1">
                <a:latin typeface="Arial Narrow"/>
                <a:cs typeface="Arial Narrow"/>
              </a:rPr>
              <a:t>Moses. </a:t>
            </a:r>
            <a:r>
              <a:rPr dirty="0" u="none" sz="2800" spc="305" b="0" i="1">
                <a:latin typeface="Arial Narrow"/>
                <a:cs typeface="Arial Narrow"/>
              </a:rPr>
              <a:t>6 </a:t>
            </a:r>
            <a:r>
              <a:rPr dirty="0" u="none" sz="2800" spc="140" b="0" i="1">
                <a:latin typeface="Arial Narrow"/>
                <a:cs typeface="Arial Narrow"/>
              </a:rPr>
              <a:t>And </a:t>
            </a:r>
            <a:r>
              <a:rPr dirty="0" u="none" sz="2800" spc="85" b="0" i="1">
                <a:latin typeface="Arial Narrow"/>
                <a:cs typeface="Arial Narrow"/>
              </a:rPr>
              <a:t>the  apostles</a:t>
            </a:r>
            <a:r>
              <a:rPr dirty="0" u="none" sz="2800" spc="20" b="0" i="1">
                <a:latin typeface="Arial Narrow"/>
                <a:cs typeface="Arial Narrow"/>
              </a:rPr>
              <a:t> </a:t>
            </a:r>
            <a:r>
              <a:rPr dirty="0" u="none" sz="2800" spc="135" b="0" i="1">
                <a:latin typeface="Arial Narrow"/>
                <a:cs typeface="Arial Narrow"/>
              </a:rPr>
              <a:t>and</a:t>
            </a:r>
            <a:r>
              <a:rPr dirty="0" u="none" sz="2800" spc="25" b="0" i="1">
                <a:latin typeface="Arial Narrow"/>
                <a:cs typeface="Arial Narrow"/>
              </a:rPr>
              <a:t> </a:t>
            </a:r>
            <a:r>
              <a:rPr dirty="0" u="none" sz="2800" spc="60" b="0" i="1">
                <a:latin typeface="Arial Narrow"/>
                <a:cs typeface="Arial Narrow"/>
              </a:rPr>
              <a:t>elders</a:t>
            </a:r>
            <a:r>
              <a:rPr dirty="0" u="none" sz="2800" spc="25" b="0" i="1">
                <a:latin typeface="Arial Narrow"/>
                <a:cs typeface="Arial Narrow"/>
              </a:rPr>
              <a:t> </a:t>
            </a:r>
            <a:r>
              <a:rPr dirty="0" u="none" sz="2800" spc="150" b="0" i="1">
                <a:latin typeface="Arial Narrow"/>
                <a:cs typeface="Arial Narrow"/>
              </a:rPr>
              <a:t>came</a:t>
            </a:r>
            <a:r>
              <a:rPr dirty="0" u="none" sz="2800" spc="25" b="0" i="1">
                <a:latin typeface="Arial Narrow"/>
                <a:cs typeface="Arial Narrow"/>
              </a:rPr>
              <a:t> </a:t>
            </a:r>
            <a:r>
              <a:rPr dirty="0" u="none" sz="2800" spc="75" b="0" i="1">
                <a:latin typeface="Arial Narrow"/>
                <a:cs typeface="Arial Narrow"/>
              </a:rPr>
              <a:t>together</a:t>
            </a:r>
            <a:r>
              <a:rPr dirty="0" u="none" sz="2800" spc="25" b="0" i="1">
                <a:latin typeface="Arial Narrow"/>
                <a:cs typeface="Arial Narrow"/>
              </a:rPr>
              <a:t> </a:t>
            </a:r>
            <a:r>
              <a:rPr dirty="0" u="none" sz="2800" spc="120" b="0" i="1">
                <a:latin typeface="Arial Narrow"/>
                <a:cs typeface="Arial Narrow"/>
              </a:rPr>
              <a:t>for</a:t>
            </a:r>
            <a:r>
              <a:rPr dirty="0" u="none" sz="2800" spc="25" b="0" i="1">
                <a:latin typeface="Arial Narrow"/>
                <a:cs typeface="Arial Narrow"/>
              </a:rPr>
              <a:t> </a:t>
            </a:r>
            <a:r>
              <a:rPr dirty="0" u="none" sz="2800" spc="110" b="0" i="1">
                <a:latin typeface="Arial Narrow"/>
                <a:cs typeface="Arial Narrow"/>
              </a:rPr>
              <a:t>to</a:t>
            </a:r>
            <a:r>
              <a:rPr dirty="0" u="none" sz="2800" spc="25" b="0" i="1">
                <a:latin typeface="Arial Narrow"/>
                <a:cs typeface="Arial Narrow"/>
              </a:rPr>
              <a:t> </a:t>
            </a:r>
            <a:r>
              <a:rPr dirty="0" u="none" sz="2800" spc="70" b="0" i="1">
                <a:latin typeface="Arial Narrow"/>
                <a:cs typeface="Arial Narrow"/>
              </a:rPr>
              <a:t>consider</a:t>
            </a:r>
            <a:r>
              <a:rPr dirty="0" u="none" sz="2800" spc="25" b="0" i="1">
                <a:latin typeface="Arial Narrow"/>
                <a:cs typeface="Arial Narrow"/>
              </a:rPr>
              <a:t> </a:t>
            </a:r>
            <a:r>
              <a:rPr dirty="0" u="none" sz="2800" spc="130" b="0" i="1">
                <a:latin typeface="Arial Narrow"/>
                <a:cs typeface="Arial Narrow"/>
              </a:rPr>
              <a:t>of</a:t>
            </a:r>
            <a:r>
              <a:rPr dirty="0" u="none" sz="2800" spc="30" b="0" i="1">
                <a:latin typeface="Arial Narrow"/>
                <a:cs typeface="Arial Narrow"/>
              </a:rPr>
              <a:t> </a:t>
            </a:r>
            <a:r>
              <a:rPr dirty="0" u="none" sz="2800" spc="75" b="0" i="1">
                <a:latin typeface="Arial Narrow"/>
                <a:cs typeface="Arial Narrow"/>
              </a:rPr>
              <a:t>this</a:t>
            </a:r>
            <a:r>
              <a:rPr dirty="0" u="none" sz="2800" spc="25" b="0" i="1">
                <a:latin typeface="Arial Narrow"/>
                <a:cs typeface="Arial Narrow"/>
              </a:rPr>
              <a:t> </a:t>
            </a:r>
            <a:r>
              <a:rPr dirty="0" u="none" sz="2800" spc="95" b="0" i="1">
                <a:latin typeface="Arial Narrow"/>
                <a:cs typeface="Arial Narrow"/>
              </a:rPr>
              <a:t>matter.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967168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i="0">
                <a:latin typeface="Calibri"/>
                <a:cs typeface="Calibri"/>
              </a:rPr>
              <a:t>What do we do </a:t>
            </a:r>
            <a:r>
              <a:rPr dirty="0" sz="5400" spc="-5" i="0">
                <a:latin typeface="Calibri"/>
                <a:cs typeface="Calibri"/>
              </a:rPr>
              <a:t>about</a:t>
            </a:r>
            <a:r>
              <a:rPr dirty="0" sz="5400" spc="-65" i="0">
                <a:latin typeface="Calibri"/>
                <a:cs typeface="Calibri"/>
              </a:rPr>
              <a:t> </a:t>
            </a:r>
            <a:r>
              <a:rPr dirty="0" sz="5400" spc="-5" i="0">
                <a:latin typeface="Calibri"/>
                <a:cs typeface="Calibri"/>
              </a:rPr>
              <a:t>dissension?</a:t>
            </a:r>
            <a:endParaRPr sz="5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1187" y="1194219"/>
            <a:ext cx="9652000" cy="88900"/>
          </a:xfrm>
          <a:custGeom>
            <a:avLst/>
            <a:gdLst/>
            <a:ahLst/>
            <a:cxnLst/>
            <a:rect l="l" t="t" r="r" b="b"/>
            <a:pathLst>
              <a:path w="9652000" h="88900">
                <a:moveTo>
                  <a:pt x="0" y="0"/>
                </a:moveTo>
                <a:lnTo>
                  <a:pt x="9651999" y="0"/>
                </a:lnTo>
                <a:lnTo>
                  <a:pt x="96519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64776" y="1049019"/>
            <a:ext cx="9579610" cy="42989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90"/>
              </a:spcBef>
            </a:pPr>
            <a:r>
              <a:rPr dirty="0" sz="2800" spc="135" i="1">
                <a:solidFill>
                  <a:srgbClr val="FFFFFF"/>
                </a:solidFill>
                <a:latin typeface="Arial Narrow"/>
                <a:cs typeface="Arial Narrow"/>
              </a:rPr>
              <a:t>Act </a:t>
            </a:r>
            <a:r>
              <a:rPr dirty="0" sz="2800" spc="-35" i="1">
                <a:solidFill>
                  <a:srgbClr val="FFFFFF"/>
                </a:solidFill>
                <a:latin typeface="Arial Narrow"/>
                <a:cs typeface="Arial Narrow"/>
              </a:rPr>
              <a:t>16:16 </a:t>
            </a:r>
            <a:r>
              <a:rPr dirty="0" sz="2800" spc="140" i="1">
                <a:solidFill>
                  <a:srgbClr val="FFFFFF"/>
                </a:solidFill>
                <a:latin typeface="Arial Narrow"/>
                <a:cs typeface="Arial Narrow"/>
              </a:rPr>
              <a:t>And </a:t>
            </a:r>
            <a:r>
              <a:rPr dirty="0" sz="2800" spc="80" i="1">
                <a:solidFill>
                  <a:srgbClr val="FFFFFF"/>
                </a:solidFill>
                <a:latin typeface="Arial Narrow"/>
                <a:cs typeface="Arial Narrow"/>
              </a:rPr>
              <a:t>it </a:t>
            </a:r>
            <a:r>
              <a:rPr dirty="0" sz="2800" spc="150" i="1">
                <a:solidFill>
                  <a:srgbClr val="FFFFFF"/>
                </a:solidFill>
                <a:latin typeface="Arial Narrow"/>
                <a:cs typeface="Arial Narrow"/>
              </a:rPr>
              <a:t>came </a:t>
            </a:r>
            <a:r>
              <a:rPr dirty="0" sz="2800" spc="110" i="1">
                <a:solidFill>
                  <a:srgbClr val="FFFFFF"/>
                </a:solidFill>
                <a:latin typeface="Arial Narrow"/>
                <a:cs typeface="Arial Narrow"/>
              </a:rPr>
              <a:t>to </a:t>
            </a:r>
            <a:r>
              <a:rPr dirty="0" sz="2800" spc="35" i="1">
                <a:solidFill>
                  <a:srgbClr val="FFFFFF"/>
                </a:solidFill>
                <a:latin typeface="Arial Narrow"/>
                <a:cs typeface="Arial Narrow"/>
              </a:rPr>
              <a:t>pass, </a:t>
            </a:r>
            <a:r>
              <a:rPr dirty="0" sz="2800" spc="95" i="1">
                <a:solidFill>
                  <a:srgbClr val="FFFFFF"/>
                </a:solidFill>
                <a:latin typeface="Arial Narrow"/>
                <a:cs typeface="Arial Narrow"/>
              </a:rPr>
              <a:t>as </a:t>
            </a:r>
            <a:r>
              <a:rPr dirty="0" sz="2800" spc="70" i="1">
                <a:solidFill>
                  <a:srgbClr val="FFFFFF"/>
                </a:solidFill>
                <a:latin typeface="Arial Narrow"/>
                <a:cs typeface="Arial Narrow"/>
              </a:rPr>
              <a:t>we </a:t>
            </a:r>
            <a:r>
              <a:rPr dirty="0" sz="2800" spc="100" i="1">
                <a:solidFill>
                  <a:srgbClr val="FFFFFF"/>
                </a:solidFill>
                <a:latin typeface="Arial Narrow"/>
                <a:cs typeface="Arial Narrow"/>
              </a:rPr>
              <a:t>went </a:t>
            </a:r>
            <a:r>
              <a:rPr dirty="0" sz="2800" spc="110" i="1">
                <a:solidFill>
                  <a:srgbClr val="FFFFFF"/>
                </a:solidFill>
                <a:latin typeface="Arial Narrow"/>
                <a:cs typeface="Arial Narrow"/>
              </a:rPr>
              <a:t>to </a:t>
            </a:r>
            <a:r>
              <a:rPr dirty="0" sz="2800" spc="70" i="1">
                <a:solidFill>
                  <a:srgbClr val="FFFFFF"/>
                </a:solidFill>
                <a:latin typeface="Arial Narrow"/>
                <a:cs typeface="Arial Narrow"/>
              </a:rPr>
              <a:t>prayer, </a:t>
            </a:r>
            <a:r>
              <a:rPr dirty="0" sz="2800" spc="155" i="1">
                <a:solidFill>
                  <a:srgbClr val="FFFFFF"/>
                </a:solidFill>
                <a:latin typeface="Arial Narrow"/>
                <a:cs typeface="Arial Narrow"/>
              </a:rPr>
              <a:t>a </a:t>
            </a:r>
            <a:r>
              <a:rPr dirty="0" sz="2800" spc="90" i="1">
                <a:solidFill>
                  <a:srgbClr val="FFFFFF"/>
                </a:solidFill>
                <a:latin typeface="Arial Narrow"/>
                <a:cs typeface="Arial Narrow"/>
              </a:rPr>
              <a:t>certain  </a:t>
            </a:r>
            <a:r>
              <a:rPr dirty="0" sz="2800" spc="130" i="1">
                <a:solidFill>
                  <a:srgbClr val="FFFFFF"/>
                </a:solidFill>
                <a:latin typeface="Arial Narrow"/>
                <a:cs typeface="Arial Narrow"/>
              </a:rPr>
              <a:t>damsel </a:t>
            </a:r>
            <a:r>
              <a:rPr dirty="0" sz="2800" spc="55" i="1">
                <a:solidFill>
                  <a:srgbClr val="FFFFFF"/>
                </a:solidFill>
                <a:latin typeface="Arial Narrow"/>
                <a:cs typeface="Arial Narrow"/>
              </a:rPr>
              <a:t>possessed </a:t>
            </a:r>
            <a:r>
              <a:rPr dirty="0" sz="2800" spc="100" i="1">
                <a:solidFill>
                  <a:srgbClr val="FFFFFF"/>
                </a:solidFill>
                <a:latin typeface="Arial Narrow"/>
                <a:cs typeface="Arial Narrow"/>
              </a:rPr>
              <a:t>with </a:t>
            </a:r>
            <a:r>
              <a:rPr dirty="0" sz="2800" spc="155" i="1">
                <a:solidFill>
                  <a:srgbClr val="FFFFFF"/>
                </a:solidFill>
                <a:latin typeface="Arial Narrow"/>
                <a:cs typeface="Arial Narrow"/>
              </a:rPr>
              <a:t>a </a:t>
            </a:r>
            <a:r>
              <a:rPr dirty="0" sz="2800" spc="75" i="1">
                <a:solidFill>
                  <a:srgbClr val="FFFFFF"/>
                </a:solidFill>
                <a:latin typeface="Arial Narrow"/>
                <a:cs typeface="Arial Narrow"/>
              </a:rPr>
              <a:t>spirit </a:t>
            </a:r>
            <a:r>
              <a:rPr dirty="0" sz="2800" spc="130" i="1">
                <a:solidFill>
                  <a:srgbClr val="FFFFFF"/>
                </a:solidFill>
                <a:latin typeface="Arial Narrow"/>
                <a:cs typeface="Arial Narrow"/>
              </a:rPr>
              <a:t>of </a:t>
            </a:r>
            <a:r>
              <a:rPr dirty="0" sz="2800" spc="90" i="1">
                <a:solidFill>
                  <a:srgbClr val="FFFFFF"/>
                </a:solidFill>
                <a:latin typeface="Arial Narrow"/>
                <a:cs typeface="Arial Narrow"/>
              </a:rPr>
              <a:t>divination </a:t>
            </a:r>
            <a:r>
              <a:rPr dirty="0" sz="2800" spc="165" i="1">
                <a:solidFill>
                  <a:srgbClr val="FFFFFF"/>
                </a:solidFill>
                <a:latin typeface="Arial Narrow"/>
                <a:cs typeface="Arial Narrow"/>
              </a:rPr>
              <a:t>met </a:t>
            </a:r>
            <a:r>
              <a:rPr dirty="0" sz="2800" spc="-25" i="1">
                <a:solidFill>
                  <a:srgbClr val="FFFFFF"/>
                </a:solidFill>
                <a:latin typeface="Arial Narrow"/>
                <a:cs typeface="Arial Narrow"/>
              </a:rPr>
              <a:t>us, </a:t>
            </a:r>
            <a:r>
              <a:rPr dirty="0" sz="2800" spc="95" i="1">
                <a:solidFill>
                  <a:srgbClr val="FFFFFF"/>
                </a:solidFill>
                <a:latin typeface="Arial Narrow"/>
                <a:cs typeface="Arial Narrow"/>
              </a:rPr>
              <a:t>which brought  </a:t>
            </a:r>
            <a:r>
              <a:rPr dirty="0" sz="2800" spc="75" i="1">
                <a:solidFill>
                  <a:srgbClr val="FFFFFF"/>
                </a:solidFill>
                <a:latin typeface="Arial Narrow"/>
                <a:cs typeface="Arial Narrow"/>
              </a:rPr>
              <a:t>her </a:t>
            </a:r>
            <a:r>
              <a:rPr dirty="0" sz="2800" spc="114" i="1">
                <a:solidFill>
                  <a:srgbClr val="FFFFFF"/>
                </a:solidFill>
                <a:latin typeface="Arial Narrow"/>
                <a:cs typeface="Arial Narrow"/>
              </a:rPr>
              <a:t>masters </a:t>
            </a:r>
            <a:r>
              <a:rPr dirty="0" sz="2800" spc="155" i="1">
                <a:solidFill>
                  <a:srgbClr val="FFFFFF"/>
                </a:solidFill>
                <a:latin typeface="Arial Narrow"/>
                <a:cs typeface="Arial Narrow"/>
              </a:rPr>
              <a:t>much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gain </a:t>
            </a:r>
            <a:r>
              <a:rPr dirty="0" sz="2800" spc="160" i="1">
                <a:solidFill>
                  <a:srgbClr val="FFFFFF"/>
                </a:solidFill>
                <a:latin typeface="Arial Narrow"/>
                <a:cs typeface="Arial Narrow"/>
              </a:rPr>
              <a:t>by </a:t>
            </a:r>
            <a:r>
              <a:rPr dirty="0" sz="2800" spc="70" i="1">
                <a:solidFill>
                  <a:srgbClr val="FFFFFF"/>
                </a:solidFill>
                <a:latin typeface="Arial Narrow"/>
                <a:cs typeface="Arial Narrow"/>
              </a:rPr>
              <a:t>soothsaying: </a:t>
            </a:r>
            <a:r>
              <a:rPr dirty="0" sz="2800" spc="-110" i="1">
                <a:solidFill>
                  <a:srgbClr val="FFFFFF"/>
                </a:solidFill>
                <a:latin typeface="Arial Narrow"/>
                <a:cs typeface="Arial Narrow"/>
              </a:rPr>
              <a:t>17 </a:t>
            </a:r>
            <a:r>
              <a:rPr dirty="0" sz="2800" spc="80" i="1">
                <a:solidFill>
                  <a:srgbClr val="FFFFFF"/>
                </a:solidFill>
                <a:latin typeface="Arial Narrow"/>
                <a:cs typeface="Arial Narrow"/>
              </a:rPr>
              <a:t>The </a:t>
            </a:r>
            <a:r>
              <a:rPr dirty="0" sz="2800" spc="140" i="1">
                <a:solidFill>
                  <a:srgbClr val="FFFFFF"/>
                </a:solidFill>
                <a:latin typeface="Arial Narrow"/>
                <a:cs typeface="Arial Narrow"/>
              </a:rPr>
              <a:t>same </a:t>
            </a:r>
            <a:r>
              <a:rPr dirty="0" sz="2800" spc="100" i="1">
                <a:solidFill>
                  <a:srgbClr val="FFFFFF"/>
                </a:solidFill>
                <a:latin typeface="Arial Narrow"/>
                <a:cs typeface="Arial Narrow"/>
              </a:rPr>
              <a:t>followed </a:t>
            </a:r>
            <a:r>
              <a:rPr dirty="0" sz="2800" spc="80" i="1">
                <a:solidFill>
                  <a:srgbClr val="FFFFFF"/>
                </a:solidFill>
                <a:latin typeface="Arial Narrow"/>
                <a:cs typeface="Arial Narrow"/>
              </a:rPr>
              <a:t>Paul  </a:t>
            </a:r>
            <a:r>
              <a:rPr dirty="0" sz="2800" spc="135" i="1">
                <a:solidFill>
                  <a:srgbClr val="FFFFFF"/>
                </a:solidFill>
                <a:latin typeface="Arial Narrow"/>
                <a:cs typeface="Arial Narrow"/>
              </a:rPr>
              <a:t>and </a:t>
            </a:r>
            <a:r>
              <a:rPr dirty="0" sz="2800" spc="-25" i="1">
                <a:solidFill>
                  <a:srgbClr val="FFFFFF"/>
                </a:solidFill>
                <a:latin typeface="Arial Narrow"/>
                <a:cs typeface="Arial Narrow"/>
              </a:rPr>
              <a:t>us, </a:t>
            </a:r>
            <a:r>
              <a:rPr dirty="0" sz="2800" spc="135" i="1">
                <a:solidFill>
                  <a:srgbClr val="FFFFFF"/>
                </a:solidFill>
                <a:latin typeface="Arial Narrow"/>
                <a:cs typeface="Arial Narrow"/>
              </a:rPr>
              <a:t>and 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cried, </a:t>
            </a:r>
            <a:r>
              <a:rPr dirty="0" sz="2800" spc="55" i="1">
                <a:solidFill>
                  <a:srgbClr val="FFFFFF"/>
                </a:solidFill>
                <a:latin typeface="Arial Narrow"/>
                <a:cs typeface="Arial Narrow"/>
              </a:rPr>
              <a:t>saying, These </a:t>
            </a:r>
            <a:r>
              <a:rPr dirty="0" sz="2800" spc="160" i="1">
                <a:solidFill>
                  <a:srgbClr val="FFFFFF"/>
                </a:solidFill>
                <a:latin typeface="Arial Narrow"/>
                <a:cs typeface="Arial Narrow"/>
              </a:rPr>
              <a:t>men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are the </a:t>
            </a:r>
            <a:r>
              <a:rPr dirty="0" sz="2800" spc="80" i="1">
                <a:solidFill>
                  <a:srgbClr val="FFFFFF"/>
                </a:solidFill>
                <a:latin typeface="Arial Narrow"/>
                <a:cs typeface="Arial Narrow"/>
              </a:rPr>
              <a:t>servants </a:t>
            </a:r>
            <a:r>
              <a:rPr dirty="0" sz="2800" spc="130" i="1">
                <a:solidFill>
                  <a:srgbClr val="FFFFFF"/>
                </a:solidFill>
                <a:latin typeface="Arial Narrow"/>
                <a:cs typeface="Arial Narrow"/>
              </a:rPr>
              <a:t>of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the </a:t>
            </a:r>
            <a:r>
              <a:rPr dirty="0" sz="2800" spc="155" i="1">
                <a:solidFill>
                  <a:srgbClr val="FFFFFF"/>
                </a:solidFill>
                <a:latin typeface="Arial Narrow"/>
                <a:cs typeface="Arial Narrow"/>
              </a:rPr>
              <a:t>most  </a:t>
            </a:r>
            <a:r>
              <a:rPr dirty="0" sz="2800" spc="75" i="1">
                <a:solidFill>
                  <a:srgbClr val="FFFFFF"/>
                </a:solidFill>
                <a:latin typeface="Arial Narrow"/>
                <a:cs typeface="Arial Narrow"/>
              </a:rPr>
              <a:t>high 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God, </a:t>
            </a:r>
            <a:r>
              <a:rPr dirty="0" sz="2800" spc="95" i="1">
                <a:solidFill>
                  <a:srgbClr val="FFFFFF"/>
                </a:solidFill>
                <a:latin typeface="Arial Narrow"/>
                <a:cs typeface="Arial Narrow"/>
              </a:rPr>
              <a:t>which </a:t>
            </a:r>
            <a:r>
              <a:rPr dirty="0" sz="2800" spc="75" i="1">
                <a:solidFill>
                  <a:srgbClr val="FFFFFF"/>
                </a:solidFill>
                <a:latin typeface="Arial Narrow"/>
                <a:cs typeface="Arial Narrow"/>
              </a:rPr>
              <a:t>shew </a:t>
            </a:r>
            <a:r>
              <a:rPr dirty="0" sz="2800" spc="105" i="1">
                <a:solidFill>
                  <a:srgbClr val="FFFFFF"/>
                </a:solidFill>
                <a:latin typeface="Arial Narrow"/>
                <a:cs typeface="Arial Narrow"/>
              </a:rPr>
              <a:t>unto </a:t>
            </a:r>
            <a:r>
              <a:rPr dirty="0" sz="2800" spc="55" i="1">
                <a:solidFill>
                  <a:srgbClr val="FFFFFF"/>
                </a:solidFill>
                <a:latin typeface="Arial Narrow"/>
                <a:cs typeface="Arial Narrow"/>
              </a:rPr>
              <a:t>us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the </a:t>
            </a:r>
            <a:r>
              <a:rPr dirty="0" sz="2800" spc="160" i="1">
                <a:solidFill>
                  <a:srgbClr val="FFFFFF"/>
                </a:solidFill>
                <a:latin typeface="Arial Narrow"/>
                <a:cs typeface="Arial Narrow"/>
              </a:rPr>
              <a:t>way </a:t>
            </a:r>
            <a:r>
              <a:rPr dirty="0" sz="2800" spc="130" i="1">
                <a:solidFill>
                  <a:srgbClr val="FFFFFF"/>
                </a:solidFill>
                <a:latin typeface="Arial Narrow"/>
                <a:cs typeface="Arial Narrow"/>
              </a:rPr>
              <a:t>of </a:t>
            </a:r>
            <a:r>
              <a:rPr dirty="0" sz="2800" spc="70" i="1">
                <a:solidFill>
                  <a:srgbClr val="FFFFFF"/>
                </a:solidFill>
                <a:latin typeface="Arial Narrow"/>
                <a:cs typeface="Arial Narrow"/>
              </a:rPr>
              <a:t>salvation. </a:t>
            </a:r>
            <a:r>
              <a:rPr dirty="0" sz="2800" spc="-10" i="1">
                <a:solidFill>
                  <a:srgbClr val="FFFFFF"/>
                </a:solidFill>
                <a:latin typeface="Arial Narrow"/>
                <a:cs typeface="Arial Narrow"/>
              </a:rPr>
              <a:t>18 </a:t>
            </a:r>
            <a:r>
              <a:rPr dirty="0" sz="2800" spc="140" i="1">
                <a:solidFill>
                  <a:srgbClr val="FFFFFF"/>
                </a:solidFill>
                <a:latin typeface="Arial Narrow"/>
                <a:cs typeface="Arial Narrow"/>
              </a:rPr>
              <a:t>And </a:t>
            </a:r>
            <a:r>
              <a:rPr dirty="0" sz="2800" spc="75" i="1">
                <a:solidFill>
                  <a:srgbClr val="FFFFFF"/>
                </a:solidFill>
                <a:latin typeface="Arial Narrow"/>
                <a:cs typeface="Arial Narrow"/>
              </a:rPr>
              <a:t>this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did  </a:t>
            </a:r>
            <a:r>
              <a:rPr dirty="0" sz="2800" spc="55" i="1">
                <a:solidFill>
                  <a:srgbClr val="FFFFFF"/>
                </a:solidFill>
                <a:latin typeface="Arial Narrow"/>
                <a:cs typeface="Arial Narrow"/>
              </a:rPr>
              <a:t>she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204" i="1">
                <a:solidFill>
                  <a:srgbClr val="FFFFFF"/>
                </a:solidFill>
                <a:latin typeface="Arial Narrow"/>
                <a:cs typeface="Arial Narrow"/>
              </a:rPr>
              <a:t>many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65" i="1">
                <a:solidFill>
                  <a:srgbClr val="FFFFFF"/>
                </a:solidFill>
                <a:latin typeface="Arial Narrow"/>
                <a:cs typeface="Arial Narrow"/>
              </a:rPr>
              <a:t>days.</a:t>
            </a:r>
            <a:r>
              <a:rPr dirty="0" sz="2800" spc="3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But</a:t>
            </a:r>
            <a:r>
              <a:rPr dirty="0" sz="2800" spc="1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Paul, </a:t>
            </a:r>
            <a:r>
              <a:rPr dirty="0" sz="2800" spc="60" i="1">
                <a:solidFill>
                  <a:srgbClr val="FFFFFF"/>
                </a:solidFill>
                <a:latin typeface="Arial Narrow"/>
                <a:cs typeface="Arial Narrow"/>
              </a:rPr>
              <a:t>being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grieved,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90" i="1">
                <a:solidFill>
                  <a:srgbClr val="FFFFFF"/>
                </a:solidFill>
                <a:latin typeface="Arial Narrow"/>
                <a:cs typeface="Arial Narrow"/>
              </a:rPr>
              <a:t>turned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35" i="1">
                <a:solidFill>
                  <a:srgbClr val="FFFFFF"/>
                </a:solidFill>
                <a:latin typeface="Arial Narrow"/>
                <a:cs typeface="Arial Narrow"/>
              </a:rPr>
              <a:t>and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said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10" i="1">
                <a:solidFill>
                  <a:srgbClr val="FFFFFF"/>
                </a:solidFill>
                <a:latin typeface="Arial Narrow"/>
                <a:cs typeface="Arial Narrow"/>
              </a:rPr>
              <a:t>to</a:t>
            </a:r>
            <a:r>
              <a:rPr dirty="0" sz="2800" spc="3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35" i="1">
                <a:solidFill>
                  <a:srgbClr val="FFFFFF"/>
                </a:solidFill>
                <a:latin typeface="Arial Narrow"/>
                <a:cs typeface="Arial Narrow"/>
              </a:rPr>
              <a:t>spirit,  </a:t>
            </a:r>
            <a:r>
              <a:rPr dirty="0" sz="2800" spc="-5" i="1">
                <a:solidFill>
                  <a:srgbClr val="FFFFFF"/>
                </a:solidFill>
                <a:latin typeface="Arial Narrow"/>
                <a:cs typeface="Arial Narrow"/>
              </a:rPr>
              <a:t>I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80" i="1">
                <a:solidFill>
                  <a:srgbClr val="FFFFFF"/>
                </a:solidFill>
                <a:latin typeface="Arial Narrow"/>
                <a:cs typeface="Arial Narrow"/>
              </a:rPr>
              <a:t>command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65" i="1">
                <a:solidFill>
                  <a:srgbClr val="FFFFFF"/>
                </a:solidFill>
                <a:latin typeface="Arial Narrow"/>
                <a:cs typeface="Arial Narrow"/>
              </a:rPr>
              <a:t>thee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75" i="1">
                <a:solidFill>
                  <a:srgbClr val="FFFFFF"/>
                </a:solidFill>
                <a:latin typeface="Arial Narrow"/>
                <a:cs typeface="Arial Narrow"/>
              </a:rPr>
              <a:t>in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60" i="1">
                <a:solidFill>
                  <a:srgbClr val="FFFFFF"/>
                </a:solidFill>
                <a:latin typeface="Arial Narrow"/>
                <a:cs typeface="Arial Narrow"/>
              </a:rPr>
              <a:t>name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30" i="1">
                <a:solidFill>
                  <a:srgbClr val="FFFFFF"/>
                </a:solidFill>
                <a:latin typeface="Arial Narrow"/>
                <a:cs typeface="Arial Narrow"/>
              </a:rPr>
              <a:t>of</a:t>
            </a:r>
            <a:r>
              <a:rPr dirty="0" sz="2800" spc="30" i="1">
                <a:solidFill>
                  <a:srgbClr val="FFFFFF"/>
                </a:solidFill>
                <a:latin typeface="Arial Narrow"/>
                <a:cs typeface="Arial Narrow"/>
              </a:rPr>
              <a:t> Jesus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Christ</a:t>
            </a:r>
            <a:r>
              <a:rPr dirty="0" sz="2800" spc="1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10" i="1">
                <a:solidFill>
                  <a:srgbClr val="FFFFFF"/>
                </a:solidFill>
                <a:latin typeface="Arial Narrow"/>
                <a:cs typeface="Arial Narrow"/>
              </a:rPr>
              <a:t>to</a:t>
            </a:r>
            <a:r>
              <a:rPr dirty="0" sz="2800" spc="3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35" i="1">
                <a:solidFill>
                  <a:srgbClr val="FFFFFF"/>
                </a:solidFill>
                <a:latin typeface="Arial Narrow"/>
                <a:cs typeface="Arial Narrow"/>
              </a:rPr>
              <a:t>come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00" i="1">
                <a:solidFill>
                  <a:srgbClr val="FFFFFF"/>
                </a:solidFill>
                <a:latin typeface="Arial Narrow"/>
                <a:cs typeface="Arial Narrow"/>
              </a:rPr>
              <a:t>out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30" i="1">
                <a:solidFill>
                  <a:srgbClr val="FFFFFF"/>
                </a:solidFill>
                <a:latin typeface="Arial Narrow"/>
                <a:cs typeface="Arial Narrow"/>
              </a:rPr>
              <a:t>of</a:t>
            </a:r>
            <a:r>
              <a:rPr dirty="0" sz="2800" spc="3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5" i="1">
                <a:solidFill>
                  <a:srgbClr val="FFFFFF"/>
                </a:solidFill>
                <a:latin typeface="Arial Narrow"/>
                <a:cs typeface="Arial Narrow"/>
              </a:rPr>
              <a:t>her.</a:t>
            </a:r>
            <a:r>
              <a:rPr dirty="0" sz="2800" spc="3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40" i="1">
                <a:solidFill>
                  <a:srgbClr val="FFFFFF"/>
                </a:solidFill>
                <a:latin typeface="Arial Narrow"/>
                <a:cs typeface="Arial Narrow"/>
              </a:rPr>
              <a:t>And  </a:t>
            </a:r>
            <a:r>
              <a:rPr dirty="0" sz="2800" spc="65" i="1">
                <a:solidFill>
                  <a:srgbClr val="FFFFFF"/>
                </a:solidFill>
                <a:latin typeface="Arial Narrow"/>
                <a:cs typeface="Arial Narrow"/>
              </a:rPr>
              <a:t>he </a:t>
            </a:r>
            <a:r>
              <a:rPr dirty="0" sz="2800" spc="150" i="1">
                <a:solidFill>
                  <a:srgbClr val="FFFFFF"/>
                </a:solidFill>
                <a:latin typeface="Arial Narrow"/>
                <a:cs typeface="Arial Narrow"/>
              </a:rPr>
              <a:t>came </a:t>
            </a:r>
            <a:r>
              <a:rPr dirty="0" sz="2800" spc="100" i="1">
                <a:solidFill>
                  <a:srgbClr val="FFFFFF"/>
                </a:solidFill>
                <a:latin typeface="Arial Narrow"/>
                <a:cs typeface="Arial Narrow"/>
              </a:rPr>
              <a:t>out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the </a:t>
            </a:r>
            <a:r>
              <a:rPr dirty="0" sz="2800" spc="140" i="1">
                <a:solidFill>
                  <a:srgbClr val="FFFFFF"/>
                </a:solidFill>
                <a:latin typeface="Arial Narrow"/>
                <a:cs typeface="Arial Narrow"/>
              </a:rPr>
              <a:t>same </a:t>
            </a:r>
            <a:r>
              <a:rPr dirty="0" sz="2800" spc="35" i="1">
                <a:solidFill>
                  <a:srgbClr val="FFFFFF"/>
                </a:solidFill>
                <a:latin typeface="Arial Narrow"/>
                <a:cs typeface="Arial Narrow"/>
              </a:rPr>
              <a:t>hour. </a:t>
            </a:r>
            <a:r>
              <a:rPr dirty="0" sz="2800" spc="5" i="1">
                <a:solidFill>
                  <a:srgbClr val="FFFFFF"/>
                </a:solidFill>
                <a:latin typeface="Arial Narrow"/>
                <a:cs typeface="Arial Narrow"/>
              </a:rPr>
              <a:t>19 </a:t>
            </a:r>
            <a:r>
              <a:rPr dirty="0" sz="2800" spc="140" i="1">
                <a:solidFill>
                  <a:srgbClr val="FFFFFF"/>
                </a:solidFill>
                <a:latin typeface="Arial Narrow"/>
                <a:cs typeface="Arial Narrow"/>
              </a:rPr>
              <a:t>And </a:t>
            </a:r>
            <a:r>
              <a:rPr dirty="0" sz="2800" spc="95" i="1">
                <a:solidFill>
                  <a:srgbClr val="FFFFFF"/>
                </a:solidFill>
                <a:latin typeface="Arial Narrow"/>
                <a:cs typeface="Arial Narrow"/>
              </a:rPr>
              <a:t>when </a:t>
            </a:r>
            <a:r>
              <a:rPr dirty="0" sz="2800" spc="75" i="1">
                <a:solidFill>
                  <a:srgbClr val="FFFFFF"/>
                </a:solidFill>
                <a:latin typeface="Arial Narrow"/>
                <a:cs typeface="Arial Narrow"/>
              </a:rPr>
              <a:t>her </a:t>
            </a:r>
            <a:r>
              <a:rPr dirty="0" sz="2800" spc="114" i="1">
                <a:solidFill>
                  <a:srgbClr val="FFFFFF"/>
                </a:solidFill>
                <a:latin typeface="Arial Narrow"/>
                <a:cs typeface="Arial Narrow"/>
              </a:rPr>
              <a:t>masters </a:t>
            </a:r>
            <a:r>
              <a:rPr dirty="0" sz="2800" spc="110" i="1">
                <a:solidFill>
                  <a:srgbClr val="FFFFFF"/>
                </a:solidFill>
                <a:latin typeface="Arial Narrow"/>
                <a:cs typeface="Arial Narrow"/>
              </a:rPr>
              <a:t>saw </a:t>
            </a:r>
            <a:r>
              <a:rPr dirty="0" sz="2800" spc="135" i="1">
                <a:solidFill>
                  <a:srgbClr val="FFFFFF"/>
                </a:solidFill>
                <a:latin typeface="Arial Narrow"/>
                <a:cs typeface="Arial Narrow"/>
              </a:rPr>
              <a:t>that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the  </a:t>
            </a:r>
            <a:r>
              <a:rPr dirty="0" sz="2800" spc="90" i="1">
                <a:solidFill>
                  <a:srgbClr val="FFFFFF"/>
                </a:solidFill>
                <a:latin typeface="Arial Narrow"/>
                <a:cs typeface="Arial Narrow"/>
              </a:rPr>
              <a:t>hope </a:t>
            </a:r>
            <a:r>
              <a:rPr dirty="0" sz="2800" spc="130" i="1">
                <a:solidFill>
                  <a:srgbClr val="FFFFFF"/>
                </a:solidFill>
                <a:latin typeface="Arial Narrow"/>
                <a:cs typeface="Arial Narrow"/>
              </a:rPr>
              <a:t>of </a:t>
            </a:r>
            <a:r>
              <a:rPr dirty="0" sz="2800" spc="75" i="1">
                <a:solidFill>
                  <a:srgbClr val="FFFFFF"/>
                </a:solidFill>
                <a:latin typeface="Arial Narrow"/>
                <a:cs typeface="Arial Narrow"/>
              </a:rPr>
              <a:t>their gains </a:t>
            </a:r>
            <a:r>
              <a:rPr dirty="0" sz="2800" spc="105" i="1">
                <a:solidFill>
                  <a:srgbClr val="FFFFFF"/>
                </a:solidFill>
                <a:latin typeface="Arial Narrow"/>
                <a:cs typeface="Arial Narrow"/>
              </a:rPr>
              <a:t>was </a:t>
            </a:r>
            <a:r>
              <a:rPr dirty="0" sz="2800" spc="10" i="1">
                <a:solidFill>
                  <a:srgbClr val="FFFFFF"/>
                </a:solidFill>
                <a:latin typeface="Arial Narrow"/>
                <a:cs typeface="Arial Narrow"/>
              </a:rPr>
              <a:t>gone, </a:t>
            </a:r>
            <a:r>
              <a:rPr dirty="0" sz="2800" spc="114" i="1">
                <a:solidFill>
                  <a:srgbClr val="FFFFFF"/>
                </a:solidFill>
                <a:latin typeface="Arial Narrow"/>
                <a:cs typeface="Arial Narrow"/>
              </a:rPr>
              <a:t>they </a:t>
            </a:r>
            <a:r>
              <a:rPr dirty="0" sz="2800" spc="100" i="1">
                <a:solidFill>
                  <a:srgbClr val="FFFFFF"/>
                </a:solidFill>
                <a:latin typeface="Arial Narrow"/>
                <a:cs typeface="Arial Narrow"/>
              </a:rPr>
              <a:t>caught </a:t>
            </a:r>
            <a:r>
              <a:rPr dirty="0" sz="2800" spc="80" i="1">
                <a:solidFill>
                  <a:srgbClr val="FFFFFF"/>
                </a:solidFill>
                <a:latin typeface="Arial Narrow"/>
                <a:cs typeface="Arial Narrow"/>
              </a:rPr>
              <a:t>Paul </a:t>
            </a:r>
            <a:r>
              <a:rPr dirty="0" sz="2800" spc="135" i="1">
                <a:solidFill>
                  <a:srgbClr val="FFFFFF"/>
                </a:solidFill>
                <a:latin typeface="Arial Narrow"/>
                <a:cs typeface="Arial Narrow"/>
              </a:rPr>
              <a:t>and 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Silas, </a:t>
            </a:r>
            <a:r>
              <a:rPr dirty="0" sz="2800" spc="135" i="1">
                <a:solidFill>
                  <a:srgbClr val="FFFFFF"/>
                </a:solidFill>
                <a:latin typeface="Arial Narrow"/>
                <a:cs typeface="Arial Narrow"/>
              </a:rPr>
              <a:t>and </a:t>
            </a:r>
            <a:r>
              <a:rPr dirty="0" sz="2800" spc="90" i="1">
                <a:solidFill>
                  <a:srgbClr val="FFFFFF"/>
                </a:solidFill>
                <a:latin typeface="Arial Narrow"/>
                <a:cs typeface="Arial Narrow"/>
              </a:rPr>
              <a:t>drew  </a:t>
            </a:r>
            <a:r>
              <a:rPr dirty="0" sz="2800" spc="130" i="1">
                <a:solidFill>
                  <a:srgbClr val="FFFFFF"/>
                </a:solidFill>
                <a:latin typeface="Arial Narrow"/>
                <a:cs typeface="Arial Narrow"/>
              </a:rPr>
              <a:t>[them] </a:t>
            </a:r>
            <a:r>
              <a:rPr dirty="0" sz="2800" spc="90" i="1">
                <a:solidFill>
                  <a:srgbClr val="FFFFFF"/>
                </a:solidFill>
                <a:latin typeface="Arial Narrow"/>
                <a:cs typeface="Arial Narrow"/>
              </a:rPr>
              <a:t>into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the </a:t>
            </a:r>
            <a:r>
              <a:rPr dirty="0" sz="2800" spc="120" i="1">
                <a:solidFill>
                  <a:srgbClr val="FFFFFF"/>
                </a:solidFill>
                <a:latin typeface="Arial Narrow"/>
                <a:cs typeface="Arial Narrow"/>
              </a:rPr>
              <a:t>marketplace </a:t>
            </a:r>
            <a:r>
              <a:rPr dirty="0" sz="2800" spc="105" i="1">
                <a:solidFill>
                  <a:srgbClr val="FFFFFF"/>
                </a:solidFill>
                <a:latin typeface="Arial Narrow"/>
                <a:cs typeface="Arial Narrow"/>
              </a:rPr>
              <a:t>unto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dirty="0" sz="2800" spc="-40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30" i="1">
                <a:solidFill>
                  <a:srgbClr val="FFFFFF"/>
                </a:solidFill>
                <a:latin typeface="Arial Narrow"/>
                <a:cs typeface="Arial Narrow"/>
              </a:rPr>
              <a:t>rulers,</a:t>
            </a:r>
            <a:endParaRPr sz="28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38948" y="3410204"/>
            <a:ext cx="4365625" cy="1031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 b="1">
                <a:solidFill>
                  <a:srgbClr val="FFFFFF"/>
                </a:solidFill>
                <a:latin typeface="Calibri"/>
                <a:cs typeface="Calibri"/>
              </a:rPr>
              <a:t>Key </a:t>
            </a:r>
            <a:r>
              <a:rPr dirty="0" sz="6600" spc="-5" b="1">
                <a:solidFill>
                  <a:srgbClr val="FFFFFF"/>
                </a:solidFill>
                <a:latin typeface="Calibri"/>
                <a:cs typeface="Calibri"/>
              </a:rPr>
              <a:t>Point</a:t>
            </a:r>
            <a:r>
              <a:rPr dirty="0" sz="6600" spc="-1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6600" b="1">
                <a:solidFill>
                  <a:srgbClr val="FFFFFF"/>
                </a:solidFill>
                <a:latin typeface="Calibri"/>
                <a:cs typeface="Calibri"/>
              </a:rPr>
              <a:t>#2</a:t>
            </a:r>
            <a:endParaRPr sz="6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8948" y="4427220"/>
            <a:ext cx="9305290" cy="13696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 b="1">
                <a:solidFill>
                  <a:srgbClr val="FFFFFF"/>
                </a:solidFill>
                <a:latin typeface="Calibri"/>
                <a:cs typeface="Calibri"/>
              </a:rPr>
              <a:t>Those </a:t>
            </a:r>
            <a:r>
              <a:rPr dirty="0" sz="4400" spc="-10" b="1">
                <a:solidFill>
                  <a:srgbClr val="FFFFFF"/>
                </a:solidFill>
                <a:latin typeface="Calibri"/>
                <a:cs typeface="Calibri"/>
              </a:rPr>
              <a:t>familiar </a:t>
            </a:r>
            <a:r>
              <a:rPr dirty="0" sz="4400" spc="-5" b="1">
                <a:solidFill>
                  <a:srgbClr val="FFFFFF"/>
                </a:solidFill>
                <a:latin typeface="Calibri"/>
                <a:cs typeface="Calibri"/>
              </a:rPr>
              <a:t>with the</a:t>
            </a:r>
            <a:r>
              <a:rPr dirty="0" sz="44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4400" spc="-10" b="1">
                <a:solidFill>
                  <a:srgbClr val="FFFFFF"/>
                </a:solidFill>
                <a:latin typeface="Calibri"/>
                <a:cs typeface="Calibri"/>
              </a:rPr>
              <a:t>cross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4400" spc="-10" b="1">
                <a:solidFill>
                  <a:srgbClr val="FFFFFF"/>
                </a:solidFill>
                <a:latin typeface="Calibri"/>
                <a:cs typeface="Calibri"/>
              </a:rPr>
              <a:t>will </a:t>
            </a:r>
            <a:r>
              <a:rPr dirty="0" sz="4400" spc="-5" b="1">
                <a:solidFill>
                  <a:srgbClr val="FFFFFF"/>
                </a:solidFill>
                <a:latin typeface="Calibri"/>
                <a:cs typeface="Calibri"/>
              </a:rPr>
              <a:t>not permit </a:t>
            </a:r>
            <a:r>
              <a:rPr dirty="0" sz="4400" b="1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4400" spc="-5" b="1">
                <a:solidFill>
                  <a:srgbClr val="FFFFFF"/>
                </a:solidFill>
                <a:latin typeface="Calibri"/>
                <a:cs typeface="Calibri"/>
              </a:rPr>
              <a:t>obstruction of</a:t>
            </a:r>
            <a:r>
              <a:rPr dirty="0" sz="4400" spc="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4400" spc="-5" b="1">
                <a:solidFill>
                  <a:srgbClr val="FFFFFF"/>
                </a:solidFill>
                <a:latin typeface="Calibri"/>
                <a:cs typeface="Calibri"/>
              </a:rPr>
              <a:t>grace.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16236" y="1807971"/>
            <a:ext cx="8975090" cy="3027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you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 dissenter?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9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2800" spc="120" i="1">
                <a:solidFill>
                  <a:srgbClr val="FFFFFF"/>
                </a:solidFill>
                <a:latin typeface="Arial Narrow"/>
                <a:cs typeface="Arial Narrow"/>
              </a:rPr>
              <a:t>How </a:t>
            </a:r>
            <a:r>
              <a:rPr dirty="0" sz="2800" spc="105" i="1">
                <a:solidFill>
                  <a:srgbClr val="FFFFFF"/>
                </a:solidFill>
                <a:latin typeface="Arial Narrow"/>
                <a:cs typeface="Arial Narrow"/>
              </a:rPr>
              <a:t>do </a:t>
            </a:r>
            <a:r>
              <a:rPr dirty="0" sz="2800" spc="120" i="1">
                <a:solidFill>
                  <a:srgbClr val="FFFFFF"/>
                </a:solidFill>
                <a:latin typeface="Arial Narrow"/>
                <a:cs typeface="Arial Narrow"/>
              </a:rPr>
              <a:t>you </a:t>
            </a:r>
            <a:r>
              <a:rPr dirty="0" sz="2800" spc="95" i="1">
                <a:solidFill>
                  <a:srgbClr val="FFFFFF"/>
                </a:solidFill>
                <a:latin typeface="Arial Narrow"/>
                <a:cs typeface="Arial Narrow"/>
              </a:rPr>
              <a:t>deal </a:t>
            </a:r>
            <a:r>
              <a:rPr dirty="0" sz="2800" spc="100" i="1">
                <a:solidFill>
                  <a:srgbClr val="FFFFFF"/>
                </a:solidFill>
                <a:latin typeface="Arial Narrow"/>
                <a:cs typeface="Arial Narrow"/>
              </a:rPr>
              <a:t>with</a:t>
            </a:r>
            <a:r>
              <a:rPr dirty="0" sz="2800" spc="-34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55" i="1">
                <a:solidFill>
                  <a:srgbClr val="FFFFFF"/>
                </a:solidFill>
                <a:latin typeface="Arial Narrow"/>
                <a:cs typeface="Arial Narrow"/>
              </a:rPr>
              <a:t>dissension?</a:t>
            </a:r>
            <a:endParaRPr sz="28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9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2800" spc="65" i="1">
                <a:solidFill>
                  <a:srgbClr val="FFFFFF"/>
                </a:solidFill>
                <a:latin typeface="Arial Narrow"/>
                <a:cs typeface="Arial Narrow"/>
              </a:rPr>
              <a:t>Do </a:t>
            </a:r>
            <a:r>
              <a:rPr dirty="0" sz="2800" spc="120" i="1">
                <a:solidFill>
                  <a:srgbClr val="FFFFFF"/>
                </a:solidFill>
                <a:latin typeface="Arial Narrow"/>
                <a:cs typeface="Arial Narrow"/>
              </a:rPr>
              <a:t>you </a:t>
            </a:r>
            <a:r>
              <a:rPr dirty="0" sz="2800" spc="90" i="1">
                <a:solidFill>
                  <a:srgbClr val="FFFFFF"/>
                </a:solidFill>
                <a:latin typeface="Arial Narrow"/>
                <a:cs typeface="Arial Narrow"/>
              </a:rPr>
              <a:t>have</a:t>
            </a:r>
            <a:r>
              <a:rPr dirty="0" sz="2800" spc="-12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80" i="1">
                <a:solidFill>
                  <a:srgbClr val="FFFFFF"/>
                </a:solidFill>
                <a:latin typeface="Arial Narrow"/>
                <a:cs typeface="Arial Narrow"/>
              </a:rPr>
              <a:t>joy?</a:t>
            </a:r>
            <a:endParaRPr sz="28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</a:pPr>
            <a:endParaRPr sz="29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2800" spc="95" i="1">
                <a:solidFill>
                  <a:srgbClr val="FFFFFF"/>
                </a:solidFill>
                <a:latin typeface="Arial Narrow"/>
                <a:cs typeface="Arial Narrow"/>
              </a:rPr>
              <a:t>Are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20" i="1">
                <a:solidFill>
                  <a:srgbClr val="FFFFFF"/>
                </a:solidFill>
                <a:latin typeface="Arial Narrow"/>
                <a:cs typeface="Arial Narrow"/>
              </a:rPr>
              <a:t>you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75" i="1">
                <a:solidFill>
                  <a:srgbClr val="FFFFFF"/>
                </a:solidFill>
                <a:latin typeface="Arial Narrow"/>
                <a:cs typeface="Arial Narrow"/>
              </a:rPr>
              <a:t>willing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10" i="1">
                <a:solidFill>
                  <a:srgbClr val="FFFFFF"/>
                </a:solidFill>
                <a:latin typeface="Arial Narrow"/>
                <a:cs typeface="Arial Narrow"/>
              </a:rPr>
              <a:t>to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90" i="1">
                <a:solidFill>
                  <a:srgbClr val="FFFFFF"/>
                </a:solidFill>
                <a:latin typeface="Arial Narrow"/>
                <a:cs typeface="Arial Narrow"/>
              </a:rPr>
              <a:t>defend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70" i="1">
                <a:solidFill>
                  <a:srgbClr val="FFFFFF"/>
                </a:solidFill>
                <a:latin typeface="Arial Narrow"/>
                <a:cs typeface="Arial Narrow"/>
              </a:rPr>
              <a:t>gospel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95" i="1">
                <a:solidFill>
                  <a:srgbClr val="FFFFFF"/>
                </a:solidFill>
                <a:latin typeface="Arial Narrow"/>
                <a:cs typeface="Arial Narrow"/>
              </a:rPr>
              <a:t>against</a:t>
            </a:r>
            <a:r>
              <a:rPr dirty="0" sz="2800" spc="1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90" i="1">
                <a:solidFill>
                  <a:srgbClr val="FFFFFF"/>
                </a:solidFill>
                <a:latin typeface="Arial Narrow"/>
                <a:cs typeface="Arial Narrow"/>
              </a:rPr>
              <a:t>unreasonable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20" i="1">
                <a:solidFill>
                  <a:srgbClr val="FFFFFF"/>
                </a:solidFill>
                <a:latin typeface="Arial Narrow"/>
                <a:cs typeface="Arial Narrow"/>
              </a:rPr>
              <a:t>men?</a:t>
            </a:r>
            <a:endParaRPr sz="28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3821" y="2726436"/>
            <a:ext cx="10055860" cy="14884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3175">
              <a:lnSpc>
                <a:spcPct val="100000"/>
              </a:lnSpc>
              <a:spcBef>
                <a:spcPts val="100"/>
              </a:spcBef>
            </a:pPr>
            <a:r>
              <a:rPr dirty="0" spc="120" b="0">
                <a:latin typeface="Arial Narrow"/>
                <a:cs typeface="Arial Narrow"/>
              </a:rPr>
              <a:t>Gal </a:t>
            </a:r>
            <a:r>
              <a:rPr dirty="0" spc="-30" b="0">
                <a:latin typeface="Arial Narrow"/>
                <a:cs typeface="Arial Narrow"/>
              </a:rPr>
              <a:t>6:17 </a:t>
            </a:r>
            <a:r>
              <a:rPr dirty="0" spc="165" b="0">
                <a:latin typeface="Arial Narrow"/>
                <a:cs typeface="Arial Narrow"/>
              </a:rPr>
              <a:t>From </a:t>
            </a:r>
            <a:r>
              <a:rPr dirty="0" spc="110" b="0">
                <a:latin typeface="Arial Narrow"/>
                <a:cs typeface="Arial Narrow"/>
              </a:rPr>
              <a:t>henceforth </a:t>
            </a:r>
            <a:r>
              <a:rPr dirty="0" spc="95" b="0">
                <a:latin typeface="Arial Narrow"/>
                <a:cs typeface="Arial Narrow"/>
              </a:rPr>
              <a:t>let </a:t>
            </a:r>
            <a:r>
              <a:rPr dirty="0" spc="120" b="0">
                <a:latin typeface="Arial Narrow"/>
                <a:cs typeface="Arial Narrow"/>
              </a:rPr>
              <a:t>no </a:t>
            </a:r>
            <a:r>
              <a:rPr dirty="0" spc="240" b="0">
                <a:latin typeface="Arial Narrow"/>
                <a:cs typeface="Arial Narrow"/>
              </a:rPr>
              <a:t>man </a:t>
            </a:r>
            <a:r>
              <a:rPr dirty="0" spc="100" b="0">
                <a:latin typeface="Arial Narrow"/>
                <a:cs typeface="Arial Narrow"/>
              </a:rPr>
              <a:t>trouble </a:t>
            </a:r>
            <a:r>
              <a:rPr dirty="0" spc="65" b="0">
                <a:latin typeface="Arial Narrow"/>
                <a:cs typeface="Arial Narrow"/>
              </a:rPr>
              <a:t>me: </a:t>
            </a:r>
            <a:r>
              <a:rPr dirty="0" spc="135" b="0">
                <a:latin typeface="Arial Narrow"/>
                <a:cs typeface="Arial Narrow"/>
              </a:rPr>
              <a:t>for </a:t>
            </a:r>
            <a:r>
              <a:rPr dirty="0" spc="-5" b="0">
                <a:latin typeface="Arial Narrow"/>
                <a:cs typeface="Arial Narrow"/>
              </a:rPr>
              <a:t>I </a:t>
            </a:r>
            <a:r>
              <a:rPr dirty="0" spc="110" b="0">
                <a:latin typeface="Arial Narrow"/>
                <a:cs typeface="Arial Narrow"/>
              </a:rPr>
              <a:t>bear </a:t>
            </a:r>
            <a:r>
              <a:rPr dirty="0" spc="80" b="0">
                <a:latin typeface="Arial Narrow"/>
                <a:cs typeface="Arial Narrow"/>
              </a:rPr>
              <a:t>in  </a:t>
            </a:r>
            <a:r>
              <a:rPr dirty="0" spc="310" b="0" i="1">
                <a:latin typeface="Arial Narrow"/>
                <a:cs typeface="Arial Narrow"/>
              </a:rPr>
              <a:t>my</a:t>
            </a:r>
            <a:r>
              <a:rPr dirty="0" spc="25" b="0" i="1">
                <a:latin typeface="Arial Narrow"/>
                <a:cs typeface="Arial Narrow"/>
              </a:rPr>
              <a:t> </a:t>
            </a:r>
            <a:r>
              <a:rPr dirty="0" spc="150" b="0" i="1">
                <a:latin typeface="Arial Narrow"/>
                <a:cs typeface="Arial Narrow"/>
              </a:rPr>
              <a:t>body</a:t>
            </a:r>
            <a:r>
              <a:rPr dirty="0" spc="30" b="0" i="1">
                <a:latin typeface="Arial Narrow"/>
                <a:cs typeface="Arial Narrow"/>
              </a:rPr>
              <a:t> </a:t>
            </a:r>
            <a:r>
              <a:rPr dirty="0" spc="100" b="0" i="1">
                <a:latin typeface="Arial Narrow"/>
                <a:cs typeface="Arial Narrow"/>
              </a:rPr>
              <a:t>the</a:t>
            </a:r>
            <a:r>
              <a:rPr dirty="0" spc="35" b="0" i="1">
                <a:latin typeface="Arial Narrow"/>
                <a:cs typeface="Arial Narrow"/>
              </a:rPr>
              <a:t> </a:t>
            </a:r>
            <a:r>
              <a:rPr dirty="0" spc="170" b="0" i="1">
                <a:latin typeface="Arial Narrow"/>
                <a:cs typeface="Arial Narrow"/>
              </a:rPr>
              <a:t>marks</a:t>
            </a:r>
            <a:r>
              <a:rPr dirty="0" spc="40" b="0" i="1">
                <a:latin typeface="Arial Narrow"/>
                <a:cs typeface="Arial Narrow"/>
              </a:rPr>
              <a:t> </a:t>
            </a:r>
            <a:r>
              <a:rPr dirty="0" spc="145" b="0" i="1">
                <a:latin typeface="Arial Narrow"/>
                <a:cs typeface="Arial Narrow"/>
              </a:rPr>
              <a:t>of</a:t>
            </a:r>
            <a:r>
              <a:rPr dirty="0" spc="35" b="0" i="1">
                <a:latin typeface="Arial Narrow"/>
                <a:cs typeface="Arial Narrow"/>
              </a:rPr>
              <a:t> </a:t>
            </a:r>
            <a:r>
              <a:rPr dirty="0" spc="100" b="0" i="1">
                <a:latin typeface="Arial Narrow"/>
                <a:cs typeface="Arial Narrow"/>
              </a:rPr>
              <a:t>the</a:t>
            </a:r>
            <a:r>
              <a:rPr dirty="0" spc="35" b="0" i="1">
                <a:latin typeface="Arial Narrow"/>
                <a:cs typeface="Arial Narrow"/>
              </a:rPr>
              <a:t> </a:t>
            </a:r>
            <a:r>
              <a:rPr dirty="0" spc="110" b="0" i="1">
                <a:latin typeface="Arial Narrow"/>
                <a:cs typeface="Arial Narrow"/>
              </a:rPr>
              <a:t>Lord</a:t>
            </a:r>
            <a:r>
              <a:rPr dirty="0" spc="30" b="0" i="1">
                <a:latin typeface="Arial Narrow"/>
                <a:cs typeface="Arial Narrow"/>
              </a:rPr>
              <a:t> </a:t>
            </a:r>
            <a:r>
              <a:rPr dirty="0" spc="-5" b="0" i="1">
                <a:latin typeface="Arial Narrow"/>
                <a:cs typeface="Arial Narrow"/>
              </a:rPr>
              <a:t>Jesus.</a:t>
            </a:r>
            <a:r>
              <a:rPr dirty="0" spc="40" b="0" i="1">
                <a:latin typeface="Arial Narrow"/>
                <a:cs typeface="Arial Narrow"/>
              </a:rPr>
              <a:t> </a:t>
            </a:r>
            <a:r>
              <a:rPr dirty="0" spc="-15" b="0" i="1">
                <a:latin typeface="Arial Narrow"/>
                <a:cs typeface="Arial Narrow"/>
              </a:rPr>
              <a:t>18</a:t>
            </a:r>
            <a:r>
              <a:rPr dirty="0" spc="40" b="0" i="1">
                <a:latin typeface="Arial Narrow"/>
                <a:cs typeface="Arial Narrow"/>
              </a:rPr>
              <a:t> </a:t>
            </a:r>
            <a:r>
              <a:rPr dirty="0" spc="55" b="0" i="1">
                <a:latin typeface="Arial Narrow"/>
                <a:cs typeface="Arial Narrow"/>
              </a:rPr>
              <a:t>Brethren,</a:t>
            </a:r>
            <a:r>
              <a:rPr dirty="0" spc="30" b="0" i="1">
                <a:latin typeface="Arial Narrow"/>
                <a:cs typeface="Arial Narrow"/>
              </a:rPr>
              <a:t> </a:t>
            </a:r>
            <a:r>
              <a:rPr dirty="0" spc="100" b="0" i="1">
                <a:latin typeface="Arial Narrow"/>
                <a:cs typeface="Arial Narrow"/>
              </a:rPr>
              <a:t>the</a:t>
            </a:r>
            <a:r>
              <a:rPr dirty="0" spc="35" b="0" i="1">
                <a:latin typeface="Arial Narrow"/>
                <a:cs typeface="Arial Narrow"/>
              </a:rPr>
              <a:t> </a:t>
            </a:r>
            <a:r>
              <a:rPr dirty="0" spc="85" b="0" i="1">
                <a:latin typeface="Arial Narrow"/>
                <a:cs typeface="Arial Narrow"/>
              </a:rPr>
              <a:t>grace</a:t>
            </a:r>
            <a:r>
              <a:rPr dirty="0" spc="35" b="0" i="1">
                <a:latin typeface="Arial Narrow"/>
                <a:cs typeface="Arial Narrow"/>
              </a:rPr>
              <a:t> </a:t>
            </a:r>
            <a:r>
              <a:rPr dirty="0" spc="145" b="0" i="1">
                <a:latin typeface="Arial Narrow"/>
                <a:cs typeface="Arial Narrow"/>
              </a:rPr>
              <a:t>of  </a:t>
            </a:r>
            <a:r>
              <a:rPr dirty="0" spc="95" b="0" i="1">
                <a:latin typeface="Arial Narrow"/>
                <a:cs typeface="Arial Narrow"/>
              </a:rPr>
              <a:t>our </a:t>
            </a:r>
            <a:r>
              <a:rPr dirty="0" spc="105" b="0" i="1">
                <a:latin typeface="Arial Narrow"/>
                <a:cs typeface="Arial Narrow"/>
              </a:rPr>
              <a:t>Lord </a:t>
            </a:r>
            <a:r>
              <a:rPr dirty="0" spc="35" b="0" i="1">
                <a:latin typeface="Arial Narrow"/>
                <a:cs typeface="Arial Narrow"/>
              </a:rPr>
              <a:t>Jesus </a:t>
            </a:r>
            <a:r>
              <a:rPr dirty="0" spc="100" b="0" i="1">
                <a:latin typeface="Arial Narrow"/>
                <a:cs typeface="Arial Narrow"/>
              </a:rPr>
              <a:t>Christ </a:t>
            </a:r>
            <a:r>
              <a:rPr dirty="0" spc="85" b="0" i="1">
                <a:latin typeface="Arial Narrow"/>
                <a:cs typeface="Arial Narrow"/>
              </a:rPr>
              <a:t>[be] </a:t>
            </a:r>
            <a:r>
              <a:rPr dirty="0" spc="114" b="0" i="1">
                <a:latin typeface="Arial Narrow"/>
                <a:cs typeface="Arial Narrow"/>
              </a:rPr>
              <a:t>with </a:t>
            </a:r>
            <a:r>
              <a:rPr dirty="0" spc="125" b="0" i="1">
                <a:latin typeface="Arial Narrow"/>
                <a:cs typeface="Arial Narrow"/>
              </a:rPr>
              <a:t>your </a:t>
            </a:r>
            <a:r>
              <a:rPr dirty="0" spc="40" b="0" i="1">
                <a:latin typeface="Arial Narrow"/>
                <a:cs typeface="Arial Narrow"/>
              </a:rPr>
              <a:t>spirit.</a:t>
            </a:r>
            <a:r>
              <a:rPr dirty="0" spc="-405" b="0" i="1">
                <a:latin typeface="Arial Narrow"/>
                <a:cs typeface="Arial Narrow"/>
              </a:rPr>
              <a:t> </a:t>
            </a:r>
            <a:r>
              <a:rPr dirty="0" spc="105" b="0" i="1">
                <a:latin typeface="Arial Narrow"/>
                <a:cs typeface="Arial Narrow"/>
              </a:rPr>
              <a:t>Amen.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0480" rIns="0" bIns="0" rtlCol="0" vert="horz">
            <a:spAutoFit/>
          </a:bodyPr>
          <a:lstStyle/>
          <a:p>
            <a:pPr marL="1167130" marR="5080" indent="-1155065">
              <a:lnSpc>
                <a:spcPts val="3820"/>
              </a:lnSpc>
              <a:spcBef>
                <a:spcPts val="240"/>
              </a:spcBef>
            </a:pPr>
            <a:r>
              <a:rPr dirty="0" spc="105"/>
              <a:t>What </a:t>
            </a:r>
            <a:r>
              <a:rPr dirty="0" spc="-20"/>
              <a:t>do </a:t>
            </a:r>
            <a:r>
              <a:rPr dirty="0" spc="5"/>
              <a:t>we </a:t>
            </a:r>
            <a:r>
              <a:rPr dirty="0" spc="-20"/>
              <a:t>do </a:t>
            </a:r>
            <a:r>
              <a:rPr dirty="0"/>
              <a:t>when </a:t>
            </a:r>
            <a:r>
              <a:rPr dirty="0" spc="40"/>
              <a:t>the </a:t>
            </a:r>
            <a:r>
              <a:rPr dirty="0" spc="10"/>
              <a:t>pleasure </a:t>
            </a:r>
            <a:r>
              <a:rPr dirty="0" spc="65"/>
              <a:t>of </a:t>
            </a:r>
            <a:r>
              <a:rPr dirty="0" spc="-20"/>
              <a:t>serving </a:t>
            </a:r>
            <a:r>
              <a:rPr dirty="0" spc="25"/>
              <a:t>God</a:t>
            </a:r>
            <a:r>
              <a:rPr dirty="0" spc="-240"/>
              <a:t> </a:t>
            </a:r>
            <a:r>
              <a:rPr dirty="0" spc="-70"/>
              <a:t>is  </a:t>
            </a:r>
            <a:r>
              <a:rPr dirty="0" spc="15" i="1"/>
              <a:t>interrupted </a:t>
            </a:r>
            <a:r>
              <a:rPr dirty="0" spc="40" i="1"/>
              <a:t>by </a:t>
            </a:r>
            <a:r>
              <a:rPr dirty="0" spc="10" i="1"/>
              <a:t>unreasonable</a:t>
            </a:r>
            <a:r>
              <a:rPr dirty="0" spc="-80" i="1"/>
              <a:t> </a:t>
            </a:r>
            <a:r>
              <a:rPr dirty="0" i="1"/>
              <a:t>people?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35181" y="5240019"/>
            <a:ext cx="827913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i="0">
                <a:latin typeface="Calibri"/>
                <a:cs typeface="Calibri"/>
              </a:rPr>
              <a:t>Here </a:t>
            </a:r>
            <a:r>
              <a:rPr dirty="0" sz="4000" spc="-5" i="0">
                <a:latin typeface="Calibri"/>
                <a:cs typeface="Calibri"/>
              </a:rPr>
              <a:t>Come </a:t>
            </a:r>
            <a:r>
              <a:rPr dirty="0" sz="4000" i="0">
                <a:latin typeface="Calibri"/>
                <a:cs typeface="Calibri"/>
              </a:rPr>
              <a:t>the </a:t>
            </a:r>
            <a:r>
              <a:rPr dirty="0" sz="4000" spc="-5" i="0">
                <a:latin typeface="Calibri"/>
                <a:cs typeface="Calibri"/>
              </a:rPr>
              <a:t>Dissenters </a:t>
            </a:r>
            <a:r>
              <a:rPr dirty="0" sz="4000" i="0">
                <a:latin typeface="Calibri"/>
                <a:cs typeface="Calibri"/>
              </a:rPr>
              <a:t>/ Acts</a:t>
            </a:r>
            <a:r>
              <a:rPr dirty="0" sz="4000" spc="-70" i="0">
                <a:latin typeface="Calibri"/>
                <a:cs typeface="Calibri"/>
              </a:rPr>
              <a:t> </a:t>
            </a:r>
            <a:r>
              <a:rPr dirty="0" sz="4000" spc="-5" i="0">
                <a:latin typeface="Calibri"/>
                <a:cs typeface="Calibri"/>
              </a:rPr>
              <a:t>15:1-6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085" y="1740915"/>
            <a:ext cx="10139045" cy="3436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800" spc="135" i="1">
                <a:solidFill>
                  <a:srgbClr val="FFFFFF"/>
                </a:solidFill>
                <a:latin typeface="Arial Narrow"/>
                <a:cs typeface="Arial Narrow"/>
              </a:rPr>
              <a:t>Act </a:t>
            </a:r>
            <a:r>
              <a:rPr dirty="0" sz="2800" spc="-130" i="1">
                <a:solidFill>
                  <a:srgbClr val="FFFFFF"/>
                </a:solidFill>
                <a:latin typeface="Arial Narrow"/>
                <a:cs typeface="Arial Narrow"/>
              </a:rPr>
              <a:t>15:1 </a:t>
            </a:r>
            <a:r>
              <a:rPr dirty="0" sz="2800" spc="140" i="1">
                <a:solidFill>
                  <a:srgbClr val="FFFFFF"/>
                </a:solidFill>
                <a:latin typeface="Arial Narrow"/>
                <a:cs typeface="Arial Narrow"/>
              </a:rPr>
              <a:t>And </a:t>
            </a:r>
            <a:r>
              <a:rPr dirty="0" sz="2800" spc="90" i="1">
                <a:solidFill>
                  <a:srgbClr val="FFFFFF"/>
                </a:solidFill>
                <a:latin typeface="Arial Narrow"/>
                <a:cs typeface="Arial Narrow"/>
              </a:rPr>
              <a:t>certain </a:t>
            </a:r>
            <a:r>
              <a:rPr dirty="0" sz="2800" spc="160" i="1">
                <a:solidFill>
                  <a:srgbClr val="FFFFFF"/>
                </a:solidFill>
                <a:latin typeface="Arial Narrow"/>
                <a:cs typeface="Arial Narrow"/>
              </a:rPr>
              <a:t>men </a:t>
            </a:r>
            <a:r>
              <a:rPr dirty="0" sz="2800" spc="95" i="1">
                <a:solidFill>
                  <a:srgbClr val="FFFFFF"/>
                </a:solidFill>
                <a:latin typeface="Arial Narrow"/>
                <a:cs typeface="Arial Narrow"/>
              </a:rPr>
              <a:t>which </a:t>
            </a:r>
            <a:r>
              <a:rPr dirty="0" sz="2800" spc="150" i="1">
                <a:solidFill>
                  <a:srgbClr val="FFFFFF"/>
                </a:solidFill>
                <a:latin typeface="Arial Narrow"/>
                <a:cs typeface="Arial Narrow"/>
              </a:rPr>
              <a:t>came </a:t>
            </a:r>
            <a:r>
              <a:rPr dirty="0" sz="2800" spc="114" i="1">
                <a:solidFill>
                  <a:srgbClr val="FFFFFF"/>
                </a:solidFill>
                <a:latin typeface="Arial Narrow"/>
                <a:cs typeface="Arial Narrow"/>
              </a:rPr>
              <a:t>down </a:t>
            </a:r>
            <a:r>
              <a:rPr dirty="0" sz="2800" spc="175" i="1">
                <a:solidFill>
                  <a:srgbClr val="FFFFFF"/>
                </a:solidFill>
                <a:latin typeface="Arial Narrow"/>
                <a:cs typeface="Arial Narrow"/>
              </a:rPr>
              <a:t>from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Judaea </a:t>
            </a:r>
            <a:r>
              <a:rPr dirty="0" sz="2800" spc="105" i="1">
                <a:solidFill>
                  <a:srgbClr val="FFFFFF"/>
                </a:solidFill>
                <a:latin typeface="Arial Narrow"/>
                <a:cs typeface="Arial Narrow"/>
              </a:rPr>
              <a:t>taught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the  </a:t>
            </a:r>
            <a:r>
              <a:rPr dirty="0" sz="2800" spc="55" i="1">
                <a:solidFill>
                  <a:srgbClr val="FFFFFF"/>
                </a:solidFill>
                <a:latin typeface="Arial Narrow"/>
                <a:cs typeface="Arial Narrow"/>
              </a:rPr>
              <a:t>brethren, </a:t>
            </a:r>
            <a:r>
              <a:rPr dirty="0" sz="2800" spc="120" i="1">
                <a:solidFill>
                  <a:srgbClr val="FFFFFF"/>
                </a:solidFill>
                <a:latin typeface="Arial Narrow"/>
                <a:cs typeface="Arial Narrow"/>
              </a:rPr>
              <a:t>[and </a:t>
            </a:r>
            <a:r>
              <a:rPr dirty="0" sz="2800" spc="40" i="1">
                <a:solidFill>
                  <a:srgbClr val="FFFFFF"/>
                </a:solidFill>
                <a:latin typeface="Arial Narrow"/>
                <a:cs typeface="Arial Narrow"/>
              </a:rPr>
              <a:t>said], </a:t>
            </a:r>
            <a:r>
              <a:rPr dirty="0" sz="2800" spc="45" i="1">
                <a:solidFill>
                  <a:srgbClr val="FFFFFF"/>
                </a:solidFill>
                <a:latin typeface="Arial Narrow"/>
                <a:cs typeface="Arial Narrow"/>
              </a:rPr>
              <a:t>Except </a:t>
            </a:r>
            <a:r>
              <a:rPr dirty="0" sz="2800" spc="105" i="1">
                <a:solidFill>
                  <a:srgbClr val="FFFFFF"/>
                </a:solidFill>
                <a:latin typeface="Arial Narrow"/>
                <a:cs typeface="Arial Narrow"/>
              </a:rPr>
              <a:t>ye </a:t>
            </a:r>
            <a:r>
              <a:rPr dirty="0" sz="2800" spc="65" i="1">
                <a:solidFill>
                  <a:srgbClr val="FFFFFF"/>
                </a:solidFill>
                <a:latin typeface="Arial Narrow"/>
                <a:cs typeface="Arial Narrow"/>
              </a:rPr>
              <a:t>be </a:t>
            </a:r>
            <a:r>
              <a:rPr dirty="0" sz="2800" spc="90" i="1">
                <a:solidFill>
                  <a:srgbClr val="FFFFFF"/>
                </a:solidFill>
                <a:latin typeface="Arial Narrow"/>
                <a:cs typeface="Arial Narrow"/>
              </a:rPr>
              <a:t>circumcised </a:t>
            </a:r>
            <a:r>
              <a:rPr dirty="0" sz="2800" spc="110" i="1">
                <a:solidFill>
                  <a:srgbClr val="FFFFFF"/>
                </a:solidFill>
                <a:latin typeface="Arial Narrow"/>
                <a:cs typeface="Arial Narrow"/>
              </a:rPr>
              <a:t>after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the </a:t>
            </a:r>
            <a:r>
              <a:rPr dirty="0" sz="2800" spc="140" i="1">
                <a:solidFill>
                  <a:srgbClr val="FFFFFF"/>
                </a:solidFill>
                <a:latin typeface="Arial Narrow"/>
                <a:cs typeface="Arial Narrow"/>
              </a:rPr>
              <a:t>manner </a:t>
            </a:r>
            <a:r>
              <a:rPr dirty="0" sz="2800" spc="130" i="1">
                <a:solidFill>
                  <a:srgbClr val="FFFFFF"/>
                </a:solidFill>
                <a:latin typeface="Arial Narrow"/>
                <a:cs typeface="Arial Narrow"/>
              </a:rPr>
              <a:t>of  </a:t>
            </a:r>
            <a:r>
              <a:rPr dirty="0" sz="2800" spc="30" i="1">
                <a:solidFill>
                  <a:srgbClr val="FFFFFF"/>
                </a:solidFill>
                <a:latin typeface="Arial Narrow"/>
                <a:cs typeface="Arial Narrow"/>
              </a:rPr>
              <a:t>Moses, </a:t>
            </a:r>
            <a:r>
              <a:rPr dirty="0" sz="2800" spc="105" i="1">
                <a:solidFill>
                  <a:srgbClr val="FFFFFF"/>
                </a:solidFill>
                <a:latin typeface="Arial Narrow"/>
                <a:cs typeface="Arial Narrow"/>
              </a:rPr>
              <a:t>ye </a:t>
            </a:r>
            <a:r>
              <a:rPr dirty="0" sz="2800" spc="120" i="1">
                <a:solidFill>
                  <a:srgbClr val="FFFFFF"/>
                </a:solidFill>
                <a:latin typeface="Arial Narrow"/>
                <a:cs typeface="Arial Narrow"/>
              </a:rPr>
              <a:t>cannot </a:t>
            </a:r>
            <a:r>
              <a:rPr dirty="0" sz="2800" spc="65" i="1">
                <a:solidFill>
                  <a:srgbClr val="FFFFFF"/>
                </a:solidFill>
                <a:latin typeface="Arial Narrow"/>
                <a:cs typeface="Arial Narrow"/>
              </a:rPr>
              <a:t>be </a:t>
            </a:r>
            <a:r>
              <a:rPr dirty="0" sz="2800" spc="35" i="1">
                <a:solidFill>
                  <a:srgbClr val="FFFFFF"/>
                </a:solidFill>
                <a:latin typeface="Arial Narrow"/>
                <a:cs typeface="Arial Narrow"/>
              </a:rPr>
              <a:t>saved. </a:t>
            </a:r>
            <a:r>
              <a:rPr dirty="0" sz="2800" spc="210" i="1">
                <a:solidFill>
                  <a:srgbClr val="FFFFFF"/>
                </a:solidFill>
                <a:latin typeface="Arial Narrow"/>
                <a:cs typeface="Arial Narrow"/>
              </a:rPr>
              <a:t>2 </a:t>
            </a:r>
            <a:r>
              <a:rPr dirty="0" sz="2800" spc="90" i="1">
                <a:solidFill>
                  <a:srgbClr val="FFFFFF"/>
                </a:solidFill>
                <a:latin typeface="Arial Narrow"/>
                <a:cs typeface="Arial Narrow"/>
              </a:rPr>
              <a:t>When </a:t>
            </a:r>
            <a:r>
              <a:rPr dirty="0" sz="2800" spc="80" i="1">
                <a:solidFill>
                  <a:srgbClr val="FFFFFF"/>
                </a:solidFill>
                <a:latin typeface="Arial Narrow"/>
                <a:cs typeface="Arial Narrow"/>
              </a:rPr>
              <a:t>therefore Paul </a:t>
            </a:r>
            <a:r>
              <a:rPr dirty="0" sz="2800" spc="135" i="1">
                <a:solidFill>
                  <a:srgbClr val="FFFFFF"/>
                </a:solidFill>
                <a:latin typeface="Arial Narrow"/>
                <a:cs typeface="Arial Narrow"/>
              </a:rPr>
              <a:t>and </a:t>
            </a:r>
            <a:r>
              <a:rPr dirty="0" sz="2800" spc="110" i="1">
                <a:solidFill>
                  <a:srgbClr val="FFFFFF"/>
                </a:solidFill>
                <a:latin typeface="Arial Narrow"/>
                <a:cs typeface="Arial Narrow"/>
              </a:rPr>
              <a:t>Barnabas </a:t>
            </a:r>
            <a:r>
              <a:rPr dirty="0" sz="2800" spc="135" i="1">
                <a:solidFill>
                  <a:srgbClr val="FFFFFF"/>
                </a:solidFill>
                <a:latin typeface="Arial Narrow"/>
                <a:cs typeface="Arial Narrow"/>
              </a:rPr>
              <a:t>had  </a:t>
            </a:r>
            <a:r>
              <a:rPr dirty="0" u="heavy" sz="2800" spc="10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  <a:cs typeface="Arial Narrow"/>
              </a:rPr>
              <a:t>no </a:t>
            </a:r>
            <a:r>
              <a:rPr dirty="0" u="heavy" sz="2800" spc="14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  <a:cs typeface="Arial Narrow"/>
              </a:rPr>
              <a:t>small </a:t>
            </a:r>
            <a:r>
              <a:rPr dirty="0" u="heavy" sz="2800" spc="6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  <a:cs typeface="Arial Narrow"/>
              </a:rPr>
              <a:t>dissension </a:t>
            </a:r>
            <a:r>
              <a:rPr dirty="0" u="heavy" sz="2800" spc="13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  <a:cs typeface="Arial Narrow"/>
              </a:rPr>
              <a:t>and </a:t>
            </a:r>
            <a:r>
              <a:rPr dirty="0" u="heavy" sz="2800" spc="9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  <a:cs typeface="Arial Narrow"/>
              </a:rPr>
              <a:t>disputation</a:t>
            </a:r>
            <a:r>
              <a:rPr dirty="0" sz="2800" spc="9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00" i="1">
                <a:solidFill>
                  <a:srgbClr val="FFFFFF"/>
                </a:solidFill>
                <a:latin typeface="Arial Narrow"/>
                <a:cs typeface="Arial Narrow"/>
              </a:rPr>
              <a:t>with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them, </a:t>
            </a:r>
            <a:r>
              <a:rPr dirty="0" sz="2800" spc="114" i="1">
                <a:solidFill>
                  <a:srgbClr val="FFFFFF"/>
                </a:solidFill>
                <a:latin typeface="Arial Narrow"/>
                <a:cs typeface="Arial Narrow"/>
              </a:rPr>
              <a:t>they </a:t>
            </a:r>
            <a:r>
              <a:rPr dirty="0" sz="2800" spc="95" i="1">
                <a:solidFill>
                  <a:srgbClr val="FFFFFF"/>
                </a:solidFill>
                <a:latin typeface="Arial Narrow"/>
                <a:cs typeface="Arial Narrow"/>
              </a:rPr>
              <a:t>determined </a:t>
            </a:r>
            <a:r>
              <a:rPr dirty="0" sz="2800" spc="135" i="1">
                <a:solidFill>
                  <a:srgbClr val="FFFFFF"/>
                </a:solidFill>
                <a:latin typeface="Arial Narrow"/>
                <a:cs typeface="Arial Narrow"/>
              </a:rPr>
              <a:t>that  </a:t>
            </a:r>
            <a:r>
              <a:rPr dirty="0" sz="2800" spc="80" i="1">
                <a:solidFill>
                  <a:srgbClr val="FFFFFF"/>
                </a:solidFill>
                <a:latin typeface="Arial Narrow"/>
                <a:cs typeface="Arial Narrow"/>
              </a:rPr>
              <a:t>Paul </a:t>
            </a:r>
            <a:r>
              <a:rPr dirty="0" sz="2800" spc="135" i="1">
                <a:solidFill>
                  <a:srgbClr val="FFFFFF"/>
                </a:solidFill>
                <a:latin typeface="Arial Narrow"/>
                <a:cs typeface="Arial Narrow"/>
              </a:rPr>
              <a:t>and </a:t>
            </a:r>
            <a:r>
              <a:rPr dirty="0" sz="2800" spc="75" i="1">
                <a:solidFill>
                  <a:srgbClr val="FFFFFF"/>
                </a:solidFill>
                <a:latin typeface="Arial Narrow"/>
                <a:cs typeface="Arial Narrow"/>
              </a:rPr>
              <a:t>Barnabas, </a:t>
            </a:r>
            <a:r>
              <a:rPr dirty="0" sz="2800" spc="135" i="1">
                <a:solidFill>
                  <a:srgbClr val="FFFFFF"/>
                </a:solidFill>
                <a:latin typeface="Arial Narrow"/>
                <a:cs typeface="Arial Narrow"/>
              </a:rPr>
              <a:t>and </a:t>
            </a:r>
            <a:r>
              <a:rPr dirty="0" sz="2800" spc="90" i="1">
                <a:solidFill>
                  <a:srgbClr val="FFFFFF"/>
                </a:solidFill>
                <a:latin typeface="Arial Narrow"/>
                <a:cs typeface="Arial Narrow"/>
              </a:rPr>
              <a:t>certain other </a:t>
            </a:r>
            <a:r>
              <a:rPr dirty="0" sz="2800" spc="130" i="1">
                <a:solidFill>
                  <a:srgbClr val="FFFFFF"/>
                </a:solidFill>
                <a:latin typeface="Arial Narrow"/>
                <a:cs typeface="Arial Narrow"/>
              </a:rPr>
              <a:t>of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them, </a:t>
            </a:r>
            <a:r>
              <a:rPr dirty="0" sz="2800" spc="90" i="1">
                <a:solidFill>
                  <a:srgbClr val="FFFFFF"/>
                </a:solidFill>
                <a:latin typeface="Arial Narrow"/>
                <a:cs typeface="Arial Narrow"/>
              </a:rPr>
              <a:t>should </a:t>
            </a:r>
            <a:r>
              <a:rPr dirty="0" sz="2800" spc="60" i="1">
                <a:solidFill>
                  <a:srgbClr val="FFFFFF"/>
                </a:solidFill>
                <a:latin typeface="Arial Narrow"/>
                <a:cs typeface="Arial Narrow"/>
              </a:rPr>
              <a:t>go</a:t>
            </a:r>
            <a:r>
              <a:rPr dirty="0" sz="2800" spc="75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10" i="1">
                <a:solidFill>
                  <a:srgbClr val="FFFFFF"/>
                </a:solidFill>
                <a:latin typeface="Arial Narrow"/>
                <a:cs typeface="Arial Narrow"/>
              </a:rPr>
              <a:t>up </a:t>
            </a:r>
            <a:r>
              <a:rPr dirty="0" sz="2800" spc="105" i="1">
                <a:solidFill>
                  <a:srgbClr val="FFFFFF"/>
                </a:solidFill>
                <a:latin typeface="Arial Narrow"/>
                <a:cs typeface="Arial Narrow"/>
              </a:rPr>
              <a:t>to  </a:t>
            </a:r>
            <a:r>
              <a:rPr dirty="0" sz="2800" spc="90" i="1">
                <a:solidFill>
                  <a:srgbClr val="FFFFFF"/>
                </a:solidFill>
                <a:latin typeface="Arial Narrow"/>
                <a:cs typeface="Arial Narrow"/>
              </a:rPr>
              <a:t>Jerusalem </a:t>
            </a:r>
            <a:r>
              <a:rPr dirty="0" sz="2800" spc="105" i="1">
                <a:solidFill>
                  <a:srgbClr val="FFFFFF"/>
                </a:solidFill>
                <a:latin typeface="Arial Narrow"/>
                <a:cs typeface="Arial Narrow"/>
              </a:rPr>
              <a:t>unto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the apostles </a:t>
            </a:r>
            <a:r>
              <a:rPr dirty="0" sz="2800" spc="135" i="1">
                <a:solidFill>
                  <a:srgbClr val="FFFFFF"/>
                </a:solidFill>
                <a:latin typeface="Arial Narrow"/>
                <a:cs typeface="Arial Narrow"/>
              </a:rPr>
              <a:t>and </a:t>
            </a:r>
            <a:r>
              <a:rPr dirty="0" sz="2800" spc="60" i="1">
                <a:solidFill>
                  <a:srgbClr val="FFFFFF"/>
                </a:solidFill>
                <a:latin typeface="Arial Narrow"/>
                <a:cs typeface="Arial Narrow"/>
              </a:rPr>
              <a:t>elders </a:t>
            </a:r>
            <a:r>
              <a:rPr dirty="0" sz="2800" spc="114" i="1">
                <a:solidFill>
                  <a:srgbClr val="FFFFFF"/>
                </a:solidFill>
                <a:latin typeface="Arial Narrow"/>
                <a:cs typeface="Arial Narrow"/>
              </a:rPr>
              <a:t>about</a:t>
            </a:r>
            <a:r>
              <a:rPr dirty="0" sz="2800" spc="-44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75" i="1">
                <a:solidFill>
                  <a:srgbClr val="FFFFFF"/>
                </a:solidFill>
                <a:latin typeface="Arial Narrow"/>
                <a:cs typeface="Arial Narrow"/>
              </a:rPr>
              <a:t>this </a:t>
            </a:r>
            <a:r>
              <a:rPr dirty="0" sz="2800" spc="40" i="1">
                <a:solidFill>
                  <a:srgbClr val="FFFFFF"/>
                </a:solidFill>
                <a:latin typeface="Arial Narrow"/>
                <a:cs typeface="Arial Narrow"/>
              </a:rPr>
              <a:t>question.</a:t>
            </a:r>
            <a:endParaRPr sz="28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</a:pPr>
            <a:endParaRPr sz="29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2800" spc="-40" b="1" i="1">
                <a:solidFill>
                  <a:srgbClr val="FFFFFF"/>
                </a:solidFill>
                <a:latin typeface="Calibri"/>
                <a:cs typeface="Calibri"/>
              </a:rPr>
              <a:t>Def of </a:t>
            </a:r>
            <a:r>
              <a:rPr dirty="0" sz="2800" spc="-50" b="1" i="1">
                <a:solidFill>
                  <a:srgbClr val="FFFFFF"/>
                </a:solidFill>
                <a:latin typeface="Calibri"/>
                <a:cs typeface="Calibri"/>
              </a:rPr>
              <a:t>dissenter </a:t>
            </a:r>
            <a:r>
              <a:rPr dirty="0" sz="2800" spc="355" i="1">
                <a:solidFill>
                  <a:srgbClr val="FFFFFF"/>
                </a:solidFill>
                <a:latin typeface="Arial Narrow"/>
                <a:cs typeface="Arial Narrow"/>
              </a:rPr>
              <a:t>– </a:t>
            </a:r>
            <a:r>
              <a:rPr dirty="0" sz="2800" spc="100" i="1">
                <a:solidFill>
                  <a:srgbClr val="FFFFFF"/>
                </a:solidFill>
                <a:latin typeface="Arial Narrow"/>
                <a:cs typeface="Arial Narrow"/>
              </a:rPr>
              <a:t>someone </a:t>
            </a:r>
            <a:r>
              <a:rPr dirty="0" sz="2800" spc="114" i="1">
                <a:solidFill>
                  <a:srgbClr val="FFFFFF"/>
                </a:solidFill>
                <a:latin typeface="Arial Narrow"/>
                <a:cs typeface="Arial Narrow"/>
              </a:rPr>
              <a:t>who</a:t>
            </a:r>
            <a:r>
              <a:rPr dirty="0" sz="2800" spc="-43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65" i="1">
                <a:solidFill>
                  <a:srgbClr val="FFFFFF"/>
                </a:solidFill>
                <a:latin typeface="Arial Narrow"/>
                <a:cs typeface="Arial Narrow"/>
              </a:rPr>
              <a:t>causes </a:t>
            </a:r>
            <a:r>
              <a:rPr dirty="0" sz="2800" spc="75" i="1">
                <a:solidFill>
                  <a:srgbClr val="FFFFFF"/>
                </a:solidFill>
                <a:latin typeface="Arial Narrow"/>
                <a:cs typeface="Arial Narrow"/>
              </a:rPr>
              <a:t>strife </a:t>
            </a:r>
            <a:r>
              <a:rPr dirty="0" sz="2800" spc="95" i="1">
                <a:solidFill>
                  <a:srgbClr val="FFFFFF"/>
                </a:solidFill>
                <a:latin typeface="Arial Narrow"/>
                <a:cs typeface="Arial Narrow"/>
              </a:rPr>
              <a:t>or </a:t>
            </a:r>
            <a:r>
              <a:rPr dirty="0" sz="2800" spc="55" i="1">
                <a:solidFill>
                  <a:srgbClr val="FFFFFF"/>
                </a:solidFill>
                <a:latin typeface="Arial Narrow"/>
                <a:cs typeface="Arial Narrow"/>
              </a:rPr>
              <a:t>insurrection,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5643880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spc="-5" i="0">
                <a:latin typeface="Calibri"/>
                <a:cs typeface="Calibri"/>
              </a:rPr>
              <a:t>Our Joy</a:t>
            </a:r>
            <a:r>
              <a:rPr dirty="0" sz="5400" spc="-30" i="0">
                <a:latin typeface="Calibri"/>
                <a:cs typeface="Calibri"/>
              </a:rPr>
              <a:t> </a:t>
            </a:r>
            <a:r>
              <a:rPr dirty="0" sz="5400" spc="-5" i="0">
                <a:latin typeface="Calibri"/>
                <a:cs typeface="Calibri"/>
              </a:rPr>
              <a:t>Interrupted</a:t>
            </a:r>
            <a:endParaRPr sz="5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1187" y="1194219"/>
            <a:ext cx="5613400" cy="88900"/>
          </a:xfrm>
          <a:custGeom>
            <a:avLst/>
            <a:gdLst/>
            <a:ahLst/>
            <a:cxnLst/>
            <a:rect l="l" t="t" r="r" b="b"/>
            <a:pathLst>
              <a:path w="5613400" h="88900">
                <a:moveTo>
                  <a:pt x="0" y="0"/>
                </a:moveTo>
                <a:lnTo>
                  <a:pt x="5613399" y="0"/>
                </a:lnTo>
                <a:lnTo>
                  <a:pt x="56133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085" y="1740915"/>
            <a:ext cx="10139045" cy="301879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1400"/>
              </a:lnSpc>
              <a:spcBef>
                <a:spcPts val="50"/>
              </a:spcBef>
            </a:pPr>
            <a:r>
              <a:rPr dirty="0" sz="2800" spc="65" i="1">
                <a:solidFill>
                  <a:srgbClr val="FFFFFF"/>
                </a:solidFill>
                <a:latin typeface="Arial Narrow"/>
                <a:cs typeface="Arial Narrow"/>
              </a:rPr>
              <a:t>Do </a:t>
            </a:r>
            <a:r>
              <a:rPr dirty="0" sz="2800" spc="-5" i="1">
                <a:solidFill>
                  <a:srgbClr val="FFFFFF"/>
                </a:solidFill>
                <a:latin typeface="Arial Narrow"/>
                <a:cs typeface="Arial Narrow"/>
              </a:rPr>
              <a:t>I </a:t>
            </a:r>
            <a:r>
              <a:rPr dirty="0" sz="2800" spc="114" i="1">
                <a:solidFill>
                  <a:srgbClr val="FFFFFF"/>
                </a:solidFill>
                <a:latin typeface="Arial Narrow"/>
                <a:cs typeface="Arial Narrow"/>
              </a:rPr>
              <a:t>sometimes allow </a:t>
            </a:r>
            <a:r>
              <a:rPr dirty="0" sz="2800" spc="275" i="1">
                <a:solidFill>
                  <a:srgbClr val="FFFFFF"/>
                </a:solidFill>
                <a:latin typeface="Arial Narrow"/>
                <a:cs typeface="Arial Narrow"/>
              </a:rPr>
              <a:t>my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disagreements </a:t>
            </a:r>
            <a:r>
              <a:rPr dirty="0" sz="2800" spc="95" i="1">
                <a:solidFill>
                  <a:srgbClr val="FFFFFF"/>
                </a:solidFill>
                <a:latin typeface="Arial Narrow"/>
                <a:cs typeface="Arial Narrow"/>
              </a:rPr>
              <a:t>or frustrations </a:t>
            </a:r>
            <a:r>
              <a:rPr dirty="0" sz="2800" spc="110" i="1">
                <a:solidFill>
                  <a:srgbClr val="FFFFFF"/>
                </a:solidFill>
                <a:latin typeface="Arial Narrow"/>
                <a:cs typeface="Arial Narrow"/>
              </a:rPr>
              <a:t>to </a:t>
            </a:r>
            <a:r>
              <a:rPr dirty="0" sz="2800" spc="90" i="1">
                <a:solidFill>
                  <a:srgbClr val="FFFFFF"/>
                </a:solidFill>
                <a:latin typeface="Arial Narrow"/>
                <a:cs typeface="Arial Narrow"/>
              </a:rPr>
              <a:t>disrupt </a:t>
            </a:r>
            <a:r>
              <a:rPr dirty="0" sz="2800" spc="135" i="1">
                <a:solidFill>
                  <a:srgbClr val="FFFFFF"/>
                </a:solidFill>
                <a:latin typeface="Arial Narrow"/>
                <a:cs typeface="Arial Narrow"/>
              </a:rPr>
              <a:t>what  </a:t>
            </a:r>
            <a:r>
              <a:rPr dirty="0" sz="2800" spc="95" i="1">
                <a:solidFill>
                  <a:srgbClr val="FFFFFF"/>
                </a:solidFill>
                <a:latin typeface="Arial Narrow"/>
                <a:cs typeface="Arial Narrow"/>
              </a:rPr>
              <a:t>God </a:t>
            </a:r>
            <a:r>
              <a:rPr dirty="0" sz="2800" spc="30" i="1">
                <a:solidFill>
                  <a:srgbClr val="FFFFFF"/>
                </a:solidFill>
                <a:latin typeface="Arial Narrow"/>
                <a:cs typeface="Arial Narrow"/>
              </a:rPr>
              <a:t>is</a:t>
            </a:r>
            <a:r>
              <a:rPr dirty="0" sz="2800" spc="-6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65" i="1">
                <a:solidFill>
                  <a:srgbClr val="FFFFFF"/>
                </a:solidFill>
                <a:latin typeface="Arial Narrow"/>
                <a:cs typeface="Arial Narrow"/>
              </a:rPr>
              <a:t>doing?</a:t>
            </a:r>
            <a:endParaRPr sz="28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50">
              <a:latin typeface="Times New Roman"/>
              <a:cs typeface="Times New Roman"/>
            </a:endParaRPr>
          </a:p>
          <a:p>
            <a:pPr marL="12700" marR="5080">
              <a:lnSpc>
                <a:spcPct val="101400"/>
              </a:lnSpc>
              <a:spcBef>
                <a:spcPts val="5"/>
              </a:spcBef>
              <a:tabLst>
                <a:tab pos="398780" algn="l"/>
                <a:tab pos="1012190" algn="l"/>
                <a:tab pos="2167255" algn="l"/>
                <a:tab pos="3593465" algn="l"/>
                <a:tab pos="4740275" algn="l"/>
                <a:tab pos="6060440" algn="l"/>
                <a:tab pos="6499860" algn="l"/>
                <a:tab pos="6927215" algn="l"/>
                <a:tab pos="8112759" algn="l"/>
                <a:tab pos="8627745" algn="l"/>
              </a:tabLst>
            </a:pPr>
            <a:r>
              <a:rPr dirty="0" sz="2800" spc="5" i="1">
                <a:solidFill>
                  <a:srgbClr val="FFFFFF"/>
                </a:solidFill>
                <a:latin typeface="Arial Narrow"/>
                <a:cs typeface="Arial Narrow"/>
              </a:rPr>
              <a:t>I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s</a:t>
            </a:r>
            <a:r>
              <a:rPr dirty="0" sz="2800" i="1">
                <a:solidFill>
                  <a:srgbClr val="FFFFFF"/>
                </a:solidFill>
                <a:latin typeface="Arial Narrow"/>
                <a:cs typeface="Arial Narrow"/>
              </a:rPr>
              <a:t>	</a:t>
            </a:r>
            <a:r>
              <a:rPr dirty="0" sz="2800" spc="275" i="1">
                <a:solidFill>
                  <a:srgbClr val="FFFFFF"/>
                </a:solidFill>
                <a:latin typeface="Arial Narrow"/>
                <a:cs typeface="Arial Narrow"/>
              </a:rPr>
              <a:t>my</a:t>
            </a:r>
            <a:r>
              <a:rPr dirty="0" sz="2800" i="1">
                <a:solidFill>
                  <a:srgbClr val="FFFFFF"/>
                </a:solidFill>
                <a:latin typeface="Arial Narrow"/>
                <a:cs typeface="Arial Narrow"/>
              </a:rPr>
              <a:t>	</a:t>
            </a:r>
            <a:r>
              <a:rPr dirty="0" sz="2800" spc="135" i="1">
                <a:solidFill>
                  <a:srgbClr val="FFFFFF"/>
                </a:solidFill>
                <a:latin typeface="Arial Narrow"/>
                <a:cs typeface="Arial Narrow"/>
              </a:rPr>
              <a:t>n</a:t>
            </a:r>
            <a:r>
              <a:rPr dirty="0" sz="2800" spc="140" i="1">
                <a:solidFill>
                  <a:srgbClr val="FFFFFF"/>
                </a:solidFill>
                <a:latin typeface="Arial Narrow"/>
                <a:cs typeface="Arial Narrow"/>
              </a:rPr>
              <a:t>a</a:t>
            </a:r>
            <a:r>
              <a:rPr dirty="0" sz="2800" spc="130" i="1">
                <a:solidFill>
                  <a:srgbClr val="FFFFFF"/>
                </a:solidFill>
                <a:latin typeface="Arial Narrow"/>
                <a:cs typeface="Arial Narrow"/>
              </a:rPr>
              <a:t>t</a:t>
            </a:r>
            <a:r>
              <a:rPr dirty="0" sz="2800" spc="70" i="1">
                <a:solidFill>
                  <a:srgbClr val="FFFFFF"/>
                </a:solidFill>
                <a:latin typeface="Arial Narrow"/>
                <a:cs typeface="Arial Narrow"/>
              </a:rPr>
              <a:t>u</a:t>
            </a:r>
            <a:r>
              <a:rPr dirty="0" sz="2800" spc="90" i="1">
                <a:solidFill>
                  <a:srgbClr val="FFFFFF"/>
                </a:solidFill>
                <a:latin typeface="Arial Narrow"/>
                <a:cs typeface="Arial Narrow"/>
              </a:rPr>
              <a:t>r</a:t>
            </a:r>
            <a:r>
              <a:rPr dirty="0" sz="2800" spc="160" i="1">
                <a:solidFill>
                  <a:srgbClr val="FFFFFF"/>
                </a:solidFill>
                <a:latin typeface="Arial Narrow"/>
                <a:cs typeface="Arial Narrow"/>
              </a:rPr>
              <a:t>a</a:t>
            </a:r>
            <a:r>
              <a:rPr dirty="0" sz="2800" spc="100" i="1">
                <a:solidFill>
                  <a:srgbClr val="FFFFFF"/>
                </a:solidFill>
                <a:latin typeface="Arial Narrow"/>
                <a:cs typeface="Arial Narrow"/>
              </a:rPr>
              <a:t>l</a:t>
            </a:r>
            <a:r>
              <a:rPr dirty="0" sz="2800" i="1">
                <a:solidFill>
                  <a:srgbClr val="FFFFFF"/>
                </a:solidFill>
                <a:latin typeface="Arial Narrow"/>
                <a:cs typeface="Arial Narrow"/>
              </a:rPr>
              <a:t>	</a:t>
            </a:r>
            <a:r>
              <a:rPr dirty="0" sz="2800" spc="40" i="1">
                <a:solidFill>
                  <a:srgbClr val="FFFFFF"/>
                </a:solidFill>
                <a:latin typeface="Arial Narrow"/>
                <a:cs typeface="Arial Narrow"/>
              </a:rPr>
              <a:t>re</a:t>
            </a:r>
            <a:r>
              <a:rPr dirty="0" sz="2800" spc="55" i="1">
                <a:solidFill>
                  <a:srgbClr val="FFFFFF"/>
                </a:solidFill>
                <a:latin typeface="Arial Narrow"/>
                <a:cs typeface="Arial Narrow"/>
              </a:rPr>
              <a:t>s</a:t>
            </a:r>
            <a:r>
              <a:rPr dirty="0" sz="2800" spc="145" i="1">
                <a:solidFill>
                  <a:srgbClr val="FFFFFF"/>
                </a:solidFill>
                <a:latin typeface="Arial Narrow"/>
                <a:cs typeface="Arial Narrow"/>
              </a:rPr>
              <a:t>p</a:t>
            </a:r>
            <a:r>
              <a:rPr dirty="0" sz="2800" spc="95" i="1">
                <a:solidFill>
                  <a:srgbClr val="FFFFFF"/>
                </a:solidFill>
                <a:latin typeface="Arial Narrow"/>
                <a:cs typeface="Arial Narrow"/>
              </a:rPr>
              <a:t>o</a:t>
            </a:r>
            <a:r>
              <a:rPr dirty="0" sz="2800" spc="80" i="1">
                <a:solidFill>
                  <a:srgbClr val="FFFFFF"/>
                </a:solidFill>
                <a:latin typeface="Arial Narrow"/>
                <a:cs typeface="Arial Narrow"/>
              </a:rPr>
              <a:t>n</a:t>
            </a:r>
            <a:r>
              <a:rPr dirty="0" sz="2800" spc="75" i="1">
                <a:solidFill>
                  <a:srgbClr val="FFFFFF"/>
                </a:solidFill>
                <a:latin typeface="Arial Narrow"/>
                <a:cs typeface="Arial Narrow"/>
              </a:rPr>
              <a:t>s</a:t>
            </a:r>
            <a:r>
              <a:rPr dirty="0" sz="2800" spc="10" i="1">
                <a:solidFill>
                  <a:srgbClr val="FFFFFF"/>
                </a:solidFill>
                <a:latin typeface="Arial Narrow"/>
                <a:cs typeface="Arial Narrow"/>
              </a:rPr>
              <a:t>e</a:t>
            </a:r>
            <a:r>
              <a:rPr dirty="0" sz="2800" i="1">
                <a:solidFill>
                  <a:srgbClr val="FFFFFF"/>
                </a:solidFill>
                <a:latin typeface="Arial Narrow"/>
                <a:cs typeface="Arial Narrow"/>
              </a:rPr>
              <a:t>	</a:t>
            </a:r>
            <a:r>
              <a:rPr dirty="0" sz="2800" spc="185" i="1">
                <a:solidFill>
                  <a:srgbClr val="FFFFFF"/>
                </a:solidFill>
                <a:latin typeface="Arial Narrow"/>
                <a:cs typeface="Arial Narrow"/>
              </a:rPr>
              <a:t>a</a:t>
            </a:r>
            <a:r>
              <a:rPr dirty="0" sz="2800" spc="70" i="1">
                <a:solidFill>
                  <a:srgbClr val="FFFFFF"/>
                </a:solidFill>
                <a:latin typeface="Arial Narrow"/>
                <a:cs typeface="Arial Narrow"/>
              </a:rPr>
              <a:t>l</a:t>
            </a:r>
            <a:r>
              <a:rPr dirty="0" sz="2800" spc="130" i="1">
                <a:solidFill>
                  <a:srgbClr val="FFFFFF"/>
                </a:solidFill>
                <a:latin typeface="Arial Narrow"/>
                <a:cs typeface="Arial Narrow"/>
              </a:rPr>
              <a:t>w</a:t>
            </a:r>
            <a:r>
              <a:rPr dirty="0" sz="2800" spc="130" i="1">
                <a:solidFill>
                  <a:srgbClr val="FFFFFF"/>
                </a:solidFill>
                <a:latin typeface="Arial Narrow"/>
                <a:cs typeface="Arial Narrow"/>
              </a:rPr>
              <a:t>ays</a:t>
            </a:r>
            <a:r>
              <a:rPr dirty="0" sz="2800" i="1">
                <a:solidFill>
                  <a:srgbClr val="FFFFFF"/>
                </a:solidFill>
                <a:latin typeface="Arial Narrow"/>
                <a:cs typeface="Arial Narrow"/>
              </a:rPr>
              <a:t>	</a:t>
            </a:r>
            <a:r>
              <a:rPr dirty="0" sz="2800" spc="110" i="1">
                <a:solidFill>
                  <a:srgbClr val="FFFFFF"/>
                </a:solidFill>
                <a:latin typeface="Arial Narrow"/>
                <a:cs typeface="Arial Narrow"/>
              </a:rPr>
              <a:t>c</a:t>
            </a:r>
            <a:r>
              <a:rPr dirty="0" sz="2800" spc="65" i="1">
                <a:solidFill>
                  <a:srgbClr val="FFFFFF"/>
                </a:solidFill>
                <a:latin typeface="Arial Narrow"/>
                <a:cs typeface="Arial Narrow"/>
              </a:rPr>
              <a:t>r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i</a:t>
            </a:r>
            <a:r>
              <a:rPr dirty="0" sz="2800" spc="130" i="1">
                <a:solidFill>
                  <a:srgbClr val="FFFFFF"/>
                </a:solidFill>
                <a:latin typeface="Arial Narrow"/>
                <a:cs typeface="Arial Narrow"/>
              </a:rPr>
              <a:t>t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i</a:t>
            </a:r>
            <a:r>
              <a:rPr dirty="0" sz="2800" spc="80" i="1">
                <a:solidFill>
                  <a:srgbClr val="FFFFFF"/>
                </a:solidFill>
                <a:latin typeface="Arial Narrow"/>
                <a:cs typeface="Arial Narrow"/>
              </a:rPr>
              <a:t>c</a:t>
            </a:r>
            <a:r>
              <a:rPr dirty="0" sz="2800" spc="30" i="1">
                <a:solidFill>
                  <a:srgbClr val="FFFFFF"/>
                </a:solidFill>
                <a:latin typeface="Arial Narrow"/>
                <a:cs typeface="Arial Narrow"/>
              </a:rPr>
              <a:t>i</a:t>
            </a:r>
            <a:r>
              <a:rPr dirty="0" sz="2800" spc="35" i="1">
                <a:solidFill>
                  <a:srgbClr val="FFFFFF"/>
                </a:solidFill>
                <a:latin typeface="Arial Narrow"/>
                <a:cs typeface="Arial Narrow"/>
              </a:rPr>
              <a:t>s</a:t>
            </a:r>
            <a:r>
              <a:rPr dirty="0" sz="2800" spc="345" i="1">
                <a:solidFill>
                  <a:srgbClr val="FFFFFF"/>
                </a:solidFill>
                <a:latin typeface="Arial Narrow"/>
                <a:cs typeface="Arial Narrow"/>
              </a:rPr>
              <a:t>m</a:t>
            </a:r>
            <a:r>
              <a:rPr dirty="0" sz="2800" i="1">
                <a:solidFill>
                  <a:srgbClr val="FFFFFF"/>
                </a:solidFill>
                <a:latin typeface="Arial Narrow"/>
                <a:cs typeface="Arial Narrow"/>
              </a:rPr>
              <a:t>	</a:t>
            </a:r>
            <a:r>
              <a:rPr dirty="0" sz="2800" spc="95" i="1">
                <a:solidFill>
                  <a:srgbClr val="FFFFFF"/>
                </a:solidFill>
                <a:latin typeface="Arial Narrow"/>
                <a:cs typeface="Arial Narrow"/>
              </a:rPr>
              <a:t>or</a:t>
            </a:r>
            <a:r>
              <a:rPr dirty="0" sz="2800" i="1">
                <a:solidFill>
                  <a:srgbClr val="FFFFFF"/>
                </a:solidFill>
                <a:latin typeface="Arial Narrow"/>
                <a:cs typeface="Arial Narrow"/>
              </a:rPr>
              <a:t>	</a:t>
            </a:r>
            <a:r>
              <a:rPr dirty="0" sz="2800" spc="65" i="1">
                <a:solidFill>
                  <a:srgbClr val="FFFFFF"/>
                </a:solidFill>
                <a:latin typeface="Arial Narrow"/>
                <a:cs typeface="Arial Narrow"/>
              </a:rPr>
              <a:t>t</a:t>
            </a:r>
            <a:r>
              <a:rPr dirty="0" sz="2800" spc="155" i="1">
                <a:solidFill>
                  <a:srgbClr val="FFFFFF"/>
                </a:solidFill>
                <a:latin typeface="Arial Narrow"/>
                <a:cs typeface="Arial Narrow"/>
              </a:rPr>
              <a:t>o</a:t>
            </a:r>
            <a:r>
              <a:rPr dirty="0" sz="2800" i="1">
                <a:solidFill>
                  <a:srgbClr val="FFFFFF"/>
                </a:solidFill>
                <a:latin typeface="Arial Narrow"/>
                <a:cs typeface="Arial Narrow"/>
              </a:rPr>
              <a:t>	</a:t>
            </a:r>
            <a:r>
              <a:rPr dirty="0" sz="2800" spc="114" i="1">
                <a:solidFill>
                  <a:srgbClr val="FFFFFF"/>
                </a:solidFill>
                <a:latin typeface="Arial Narrow"/>
                <a:cs typeface="Arial Narrow"/>
              </a:rPr>
              <a:t>pr</a:t>
            </a:r>
            <a:r>
              <a:rPr dirty="0" sz="2800" spc="95" i="1">
                <a:solidFill>
                  <a:srgbClr val="FFFFFF"/>
                </a:solidFill>
                <a:latin typeface="Arial Narrow"/>
                <a:cs typeface="Arial Narrow"/>
              </a:rPr>
              <a:t>o</a:t>
            </a:r>
            <a:r>
              <a:rPr dirty="0" sz="2800" spc="45" i="1">
                <a:solidFill>
                  <a:srgbClr val="FFFFFF"/>
                </a:solidFill>
                <a:latin typeface="Arial Narrow"/>
                <a:cs typeface="Arial Narrow"/>
              </a:rPr>
              <a:t>vi</a:t>
            </a:r>
            <a:r>
              <a:rPr dirty="0" sz="2800" spc="120" i="1">
                <a:solidFill>
                  <a:srgbClr val="FFFFFF"/>
                </a:solidFill>
                <a:latin typeface="Arial Narrow"/>
                <a:cs typeface="Arial Narrow"/>
              </a:rPr>
              <a:t>d</a:t>
            </a:r>
            <a:r>
              <a:rPr dirty="0" sz="2800" spc="10" i="1">
                <a:solidFill>
                  <a:srgbClr val="FFFFFF"/>
                </a:solidFill>
                <a:latin typeface="Arial Narrow"/>
                <a:cs typeface="Arial Narrow"/>
              </a:rPr>
              <a:t>e</a:t>
            </a:r>
            <a:r>
              <a:rPr dirty="0" sz="2800" i="1">
                <a:solidFill>
                  <a:srgbClr val="FFFFFF"/>
                </a:solidFill>
                <a:latin typeface="Arial Narrow"/>
                <a:cs typeface="Arial Narrow"/>
              </a:rPr>
              <a:t>	</a:t>
            </a:r>
            <a:r>
              <a:rPr dirty="0" sz="2800" spc="140" i="1">
                <a:solidFill>
                  <a:srgbClr val="FFFFFF"/>
                </a:solidFill>
                <a:latin typeface="Arial Narrow"/>
                <a:cs typeface="Arial Narrow"/>
              </a:rPr>
              <a:t>an</a:t>
            </a:r>
            <a:r>
              <a:rPr dirty="0" sz="2800" i="1">
                <a:solidFill>
                  <a:srgbClr val="FFFFFF"/>
                </a:solidFill>
                <a:latin typeface="Arial Narrow"/>
                <a:cs typeface="Arial Narrow"/>
              </a:rPr>
              <a:t>	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i</a:t>
            </a:r>
            <a:r>
              <a:rPr dirty="0" sz="2800" spc="265" i="1">
                <a:solidFill>
                  <a:srgbClr val="FFFFFF"/>
                </a:solidFill>
                <a:latin typeface="Arial Narrow"/>
                <a:cs typeface="Arial Narrow"/>
              </a:rPr>
              <a:t>mm</a:t>
            </a:r>
            <a:r>
              <a:rPr dirty="0" sz="2800" spc="170" i="1">
                <a:solidFill>
                  <a:srgbClr val="FFFFFF"/>
                </a:solidFill>
                <a:latin typeface="Arial Narrow"/>
                <a:cs typeface="Arial Narrow"/>
              </a:rPr>
              <a:t>e</a:t>
            </a:r>
            <a:r>
              <a:rPr dirty="0" sz="2800" spc="120" i="1">
                <a:solidFill>
                  <a:srgbClr val="FFFFFF"/>
                </a:solidFill>
                <a:latin typeface="Arial Narrow"/>
                <a:cs typeface="Arial Narrow"/>
              </a:rPr>
              <a:t>d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i</a:t>
            </a:r>
            <a:r>
              <a:rPr dirty="0" sz="2800" spc="155" i="1">
                <a:solidFill>
                  <a:srgbClr val="FFFFFF"/>
                </a:solidFill>
                <a:latin typeface="Arial Narrow"/>
                <a:cs typeface="Arial Narrow"/>
              </a:rPr>
              <a:t>a</a:t>
            </a:r>
            <a:r>
              <a:rPr dirty="0" sz="2800" spc="130" i="1">
                <a:solidFill>
                  <a:srgbClr val="FFFFFF"/>
                </a:solidFill>
                <a:latin typeface="Arial Narrow"/>
                <a:cs typeface="Arial Narrow"/>
              </a:rPr>
              <a:t>t</a:t>
            </a:r>
            <a:r>
              <a:rPr dirty="0" sz="2800" spc="10" i="1">
                <a:solidFill>
                  <a:srgbClr val="FFFFFF"/>
                </a:solidFill>
                <a:latin typeface="Arial Narrow"/>
                <a:cs typeface="Arial Narrow"/>
              </a:rPr>
              <a:t>e </a:t>
            </a:r>
            <a:r>
              <a:rPr dirty="0" sz="2800" spc="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70" i="1">
                <a:solidFill>
                  <a:srgbClr val="FFFFFF"/>
                </a:solidFill>
                <a:latin typeface="Arial Narrow"/>
                <a:cs typeface="Arial Narrow"/>
              </a:rPr>
              <a:t>counterpoint.</a:t>
            </a:r>
            <a:endParaRPr sz="28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800" spc="65" i="1">
                <a:solidFill>
                  <a:srgbClr val="FFFFFF"/>
                </a:solidFill>
                <a:latin typeface="Arial Narrow"/>
                <a:cs typeface="Arial Narrow"/>
              </a:rPr>
              <a:t>Do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-5" i="1">
                <a:solidFill>
                  <a:srgbClr val="FFFFFF"/>
                </a:solidFill>
                <a:latin typeface="Arial Narrow"/>
                <a:cs typeface="Arial Narrow"/>
              </a:rPr>
              <a:t>I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easily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65" i="1">
                <a:solidFill>
                  <a:srgbClr val="FFFFFF"/>
                </a:solidFill>
                <a:latin typeface="Arial Narrow"/>
                <a:cs typeface="Arial Narrow"/>
              </a:rPr>
              <a:t>struggle</a:t>
            </a:r>
            <a:r>
              <a:rPr dirty="0" sz="2800" spc="1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00" i="1">
                <a:solidFill>
                  <a:srgbClr val="FFFFFF"/>
                </a:solidFill>
                <a:latin typeface="Arial Narrow"/>
                <a:cs typeface="Arial Narrow"/>
              </a:rPr>
              <a:t>with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14" i="1">
                <a:solidFill>
                  <a:srgbClr val="FFFFFF"/>
                </a:solidFill>
                <a:latin typeface="Arial Narrow"/>
                <a:cs typeface="Arial Narrow"/>
              </a:rPr>
              <a:t>authority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35" i="1">
                <a:solidFill>
                  <a:srgbClr val="FFFFFF"/>
                </a:solidFill>
                <a:latin typeface="Arial Narrow"/>
                <a:cs typeface="Arial Narrow"/>
              </a:rPr>
              <a:t>and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70" i="1">
                <a:solidFill>
                  <a:srgbClr val="FFFFFF"/>
                </a:solidFill>
                <a:latin typeface="Arial Narrow"/>
                <a:cs typeface="Arial Narrow"/>
              </a:rPr>
              <a:t>we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are</a:t>
            </a:r>
            <a:r>
              <a:rPr dirty="0" sz="2800" spc="1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75" i="1">
                <a:solidFill>
                  <a:srgbClr val="FFFFFF"/>
                </a:solidFill>
                <a:latin typeface="Arial Narrow"/>
                <a:cs typeface="Arial Narrow"/>
              </a:rPr>
              <a:t>quick</a:t>
            </a:r>
            <a:r>
              <a:rPr dirty="0" sz="2800" spc="1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10" i="1">
                <a:solidFill>
                  <a:srgbClr val="FFFFFF"/>
                </a:solidFill>
                <a:latin typeface="Arial Narrow"/>
                <a:cs typeface="Arial Narrow"/>
              </a:rPr>
              <a:t>to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45" i="1">
                <a:solidFill>
                  <a:srgbClr val="FFFFFF"/>
                </a:solidFill>
                <a:latin typeface="Arial Narrow"/>
                <a:cs typeface="Arial Narrow"/>
              </a:rPr>
              <a:t>judge?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619061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i="0">
                <a:latin typeface="Calibri"/>
                <a:cs typeface="Calibri"/>
              </a:rPr>
              <a:t>Are </a:t>
            </a:r>
            <a:r>
              <a:rPr dirty="0" sz="5400" spc="-5" i="0">
                <a:latin typeface="Calibri"/>
                <a:cs typeface="Calibri"/>
              </a:rPr>
              <a:t>you </a:t>
            </a:r>
            <a:r>
              <a:rPr dirty="0" sz="5400" i="0">
                <a:latin typeface="Calibri"/>
                <a:cs typeface="Calibri"/>
              </a:rPr>
              <a:t>a</a:t>
            </a:r>
            <a:r>
              <a:rPr dirty="0" sz="5400" spc="-60" i="0">
                <a:latin typeface="Calibri"/>
                <a:cs typeface="Calibri"/>
              </a:rPr>
              <a:t> </a:t>
            </a:r>
            <a:r>
              <a:rPr dirty="0" sz="5400" spc="-5" i="0">
                <a:latin typeface="Calibri"/>
                <a:cs typeface="Calibri"/>
              </a:rPr>
              <a:t>‘dissenter’?</a:t>
            </a:r>
            <a:endParaRPr sz="5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1187" y="1194219"/>
            <a:ext cx="6159500" cy="88900"/>
          </a:xfrm>
          <a:custGeom>
            <a:avLst/>
            <a:gdLst/>
            <a:ahLst/>
            <a:cxnLst/>
            <a:rect l="l" t="t" r="r" b="b"/>
            <a:pathLst>
              <a:path w="6159500" h="88900">
                <a:moveTo>
                  <a:pt x="0" y="0"/>
                </a:moveTo>
                <a:lnTo>
                  <a:pt x="6159499" y="0"/>
                </a:lnTo>
                <a:lnTo>
                  <a:pt x="61594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085" y="1740915"/>
            <a:ext cx="8242934" cy="21685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15" i="1">
                <a:solidFill>
                  <a:srgbClr val="FFFFFF"/>
                </a:solidFill>
                <a:latin typeface="Arial Narrow"/>
                <a:cs typeface="Arial Narrow"/>
              </a:rPr>
              <a:t>Is </a:t>
            </a:r>
            <a:r>
              <a:rPr dirty="0" sz="2800" spc="80" i="1">
                <a:solidFill>
                  <a:srgbClr val="FFFFFF"/>
                </a:solidFill>
                <a:latin typeface="Arial Narrow"/>
                <a:cs typeface="Arial Narrow"/>
              </a:rPr>
              <a:t>it</a:t>
            </a:r>
            <a:r>
              <a:rPr dirty="0" sz="2800" spc="1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60" i="1">
                <a:solidFill>
                  <a:srgbClr val="FFFFFF"/>
                </a:solidFill>
                <a:latin typeface="Arial Narrow"/>
                <a:cs typeface="Arial Narrow"/>
              </a:rPr>
              <a:t>jealous?</a:t>
            </a:r>
            <a:endParaRPr sz="2800">
              <a:latin typeface="Arial Narrow"/>
              <a:cs typeface="Arial Narrow"/>
            </a:endParaRPr>
          </a:p>
          <a:p>
            <a:pPr marL="12700" marR="5080">
              <a:lnSpc>
                <a:spcPts val="6820"/>
              </a:lnSpc>
              <a:spcBef>
                <a:spcPts val="680"/>
              </a:spcBef>
            </a:pPr>
            <a:r>
              <a:rPr dirty="0" sz="2800" spc="15" i="1">
                <a:solidFill>
                  <a:srgbClr val="FFFFFF"/>
                </a:solidFill>
                <a:latin typeface="Arial Narrow"/>
                <a:cs typeface="Arial Narrow"/>
              </a:rPr>
              <a:t>Is </a:t>
            </a:r>
            <a:r>
              <a:rPr dirty="0" sz="2800" spc="80" i="1">
                <a:solidFill>
                  <a:srgbClr val="FFFFFF"/>
                </a:solidFill>
                <a:latin typeface="Arial Narrow"/>
                <a:cs typeface="Arial Narrow"/>
              </a:rPr>
              <a:t>it frustration, </a:t>
            </a:r>
            <a:r>
              <a:rPr dirty="0" sz="2800" spc="114" i="1">
                <a:solidFill>
                  <a:srgbClr val="FFFFFF"/>
                </a:solidFill>
                <a:latin typeface="Arial Narrow"/>
                <a:cs typeface="Arial Narrow"/>
              </a:rPr>
              <a:t>disappointment </a:t>
            </a:r>
            <a:r>
              <a:rPr dirty="0" sz="2800" spc="95" i="1">
                <a:solidFill>
                  <a:srgbClr val="FFFFFF"/>
                </a:solidFill>
                <a:latin typeface="Arial Narrow"/>
                <a:cs typeface="Arial Narrow"/>
              </a:rPr>
              <a:t>or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disdain </a:t>
            </a:r>
            <a:r>
              <a:rPr dirty="0" sz="2800" spc="120" i="1">
                <a:solidFill>
                  <a:srgbClr val="FFFFFF"/>
                </a:solidFill>
                <a:latin typeface="Arial Narrow"/>
                <a:cs typeface="Arial Narrow"/>
              </a:rPr>
              <a:t>for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dirty="0" sz="2800" spc="-43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75" i="1">
                <a:solidFill>
                  <a:srgbClr val="FFFFFF"/>
                </a:solidFill>
                <a:latin typeface="Arial Narrow"/>
                <a:cs typeface="Arial Narrow"/>
              </a:rPr>
              <a:t>brethren?  </a:t>
            </a:r>
            <a:r>
              <a:rPr dirty="0" sz="2800" spc="65" i="1">
                <a:solidFill>
                  <a:srgbClr val="FFFFFF"/>
                </a:solidFill>
                <a:latin typeface="Arial Narrow"/>
                <a:cs typeface="Arial Narrow"/>
              </a:rPr>
              <a:t>Do </a:t>
            </a:r>
            <a:r>
              <a:rPr dirty="0" sz="2800" spc="-5" i="1">
                <a:solidFill>
                  <a:srgbClr val="FFFFFF"/>
                </a:solidFill>
                <a:latin typeface="Arial Narrow"/>
                <a:cs typeface="Arial Narrow"/>
              </a:rPr>
              <a:t>I 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see </a:t>
            </a:r>
            <a:r>
              <a:rPr dirty="0" sz="2800" spc="75" i="1">
                <a:solidFill>
                  <a:srgbClr val="FFFFFF"/>
                </a:solidFill>
                <a:latin typeface="Arial Narrow"/>
                <a:cs typeface="Arial Narrow"/>
              </a:rPr>
              <a:t>grace</a:t>
            </a:r>
            <a:r>
              <a:rPr dirty="0" sz="280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90" i="1">
                <a:solidFill>
                  <a:srgbClr val="FFFFFF"/>
                </a:solidFill>
                <a:latin typeface="Arial Narrow"/>
                <a:cs typeface="Arial Narrow"/>
              </a:rPr>
              <a:t>correctly?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1187" y="1194219"/>
            <a:ext cx="10477500" cy="88900"/>
          </a:xfrm>
          <a:custGeom>
            <a:avLst/>
            <a:gdLst/>
            <a:ahLst/>
            <a:cxnLst/>
            <a:rect l="l" t="t" r="r" b="b"/>
            <a:pathLst>
              <a:path w="10477500" h="88900">
                <a:moveTo>
                  <a:pt x="0" y="0"/>
                </a:moveTo>
                <a:lnTo>
                  <a:pt x="10477499" y="0"/>
                </a:lnTo>
                <a:lnTo>
                  <a:pt x="104774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1049845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75075" algn="l"/>
              </a:tabLst>
            </a:pPr>
            <a:r>
              <a:rPr dirty="0" sz="5400" i="0">
                <a:latin typeface="Calibri"/>
                <a:cs typeface="Calibri"/>
              </a:rPr>
              <a:t>What</a:t>
            </a:r>
            <a:r>
              <a:rPr dirty="0" sz="5400" spc="10" i="0">
                <a:latin typeface="Calibri"/>
                <a:cs typeface="Calibri"/>
              </a:rPr>
              <a:t> </a:t>
            </a:r>
            <a:r>
              <a:rPr dirty="0" sz="5400" spc="-5" i="0">
                <a:latin typeface="Calibri"/>
                <a:cs typeface="Calibri"/>
              </a:rPr>
              <a:t>causes	dissension in my</a:t>
            </a:r>
            <a:r>
              <a:rPr dirty="0" sz="5400" spc="-45" i="0">
                <a:latin typeface="Calibri"/>
                <a:cs typeface="Calibri"/>
              </a:rPr>
              <a:t> </a:t>
            </a:r>
            <a:r>
              <a:rPr dirty="0" sz="5400" spc="-5" i="0">
                <a:latin typeface="Calibri"/>
                <a:cs typeface="Calibri"/>
              </a:rPr>
              <a:t>heart?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967168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i="0">
                <a:latin typeface="Calibri"/>
                <a:cs typeface="Calibri"/>
              </a:rPr>
              <a:t>What do we do </a:t>
            </a:r>
            <a:r>
              <a:rPr dirty="0" sz="5400" spc="-5" i="0">
                <a:latin typeface="Calibri"/>
                <a:cs typeface="Calibri"/>
              </a:rPr>
              <a:t>about</a:t>
            </a:r>
            <a:r>
              <a:rPr dirty="0" sz="5400" spc="-65" i="0">
                <a:latin typeface="Calibri"/>
                <a:cs typeface="Calibri"/>
              </a:rPr>
              <a:t> </a:t>
            </a:r>
            <a:r>
              <a:rPr dirty="0" sz="5400" spc="-5" i="0">
                <a:latin typeface="Calibri"/>
                <a:cs typeface="Calibri"/>
              </a:rPr>
              <a:t>dissension?</a:t>
            </a:r>
            <a:endParaRPr sz="5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1187" y="1194219"/>
            <a:ext cx="9652000" cy="88900"/>
          </a:xfrm>
          <a:custGeom>
            <a:avLst/>
            <a:gdLst/>
            <a:ahLst/>
            <a:cxnLst/>
            <a:rect l="l" t="t" r="r" b="b"/>
            <a:pathLst>
              <a:path w="9652000" h="88900">
                <a:moveTo>
                  <a:pt x="0" y="0"/>
                </a:moveTo>
                <a:lnTo>
                  <a:pt x="9651999" y="0"/>
                </a:lnTo>
                <a:lnTo>
                  <a:pt x="96519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085" y="1739900"/>
            <a:ext cx="10137775" cy="27152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4310"/>
              </a:lnSpc>
              <a:spcBef>
                <a:spcPts val="100"/>
              </a:spcBef>
              <a:tabLst>
                <a:tab pos="755015" algn="l"/>
              </a:tabLst>
            </a:pPr>
            <a:r>
              <a:rPr dirty="0" sz="3600" spc="-110" b="1">
                <a:solidFill>
                  <a:srgbClr val="FFFFFF"/>
                </a:solidFill>
                <a:latin typeface="Arial Narrow"/>
                <a:cs typeface="Arial Narrow"/>
              </a:rPr>
              <a:t>1)	</a:t>
            </a:r>
            <a:r>
              <a:rPr dirty="0" u="heavy" sz="3600" spc="4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  <a:cs typeface="Arial Narrow"/>
              </a:rPr>
              <a:t>Let </a:t>
            </a:r>
            <a:r>
              <a:rPr dirty="0" u="heavy" sz="36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  <a:cs typeface="Arial Narrow"/>
              </a:rPr>
              <a:t>Love</a:t>
            </a:r>
            <a:r>
              <a:rPr dirty="0" u="heavy" sz="3600" spc="-7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  <a:cs typeface="Arial Narrow"/>
              </a:rPr>
              <a:t> </a:t>
            </a:r>
            <a:r>
              <a:rPr dirty="0" u="heavy" sz="3600" spc="-3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  <a:cs typeface="Arial Narrow"/>
              </a:rPr>
              <a:t>Reign</a:t>
            </a:r>
            <a:endParaRPr sz="3600">
              <a:latin typeface="Arial Narrow"/>
              <a:cs typeface="Arial Narrow"/>
            </a:endParaRPr>
          </a:p>
          <a:p>
            <a:pPr algn="just" marL="12700" marR="5080">
              <a:lnSpc>
                <a:spcPts val="3410"/>
              </a:lnSpc>
              <a:spcBef>
                <a:spcPts val="65"/>
              </a:spcBef>
            </a:pPr>
            <a:r>
              <a:rPr dirty="0" sz="2800" spc="240" i="1">
                <a:solidFill>
                  <a:srgbClr val="FFFFFF"/>
                </a:solidFill>
                <a:latin typeface="Arial Narrow"/>
                <a:cs typeface="Arial Narrow"/>
              </a:rPr>
              <a:t>3 </a:t>
            </a:r>
            <a:r>
              <a:rPr dirty="0" sz="2800" spc="140" i="1">
                <a:solidFill>
                  <a:srgbClr val="FFFFFF"/>
                </a:solidFill>
                <a:latin typeface="Arial Narrow"/>
                <a:cs typeface="Arial Narrow"/>
              </a:rPr>
              <a:t>And </a:t>
            </a:r>
            <a:r>
              <a:rPr dirty="0" sz="2800" spc="60" i="1">
                <a:solidFill>
                  <a:srgbClr val="FFFFFF"/>
                </a:solidFill>
                <a:latin typeface="Arial Narrow"/>
                <a:cs typeface="Arial Narrow"/>
              </a:rPr>
              <a:t>being </a:t>
            </a:r>
            <a:r>
              <a:rPr dirty="0" sz="2800" spc="95" i="1">
                <a:solidFill>
                  <a:srgbClr val="FFFFFF"/>
                </a:solidFill>
                <a:latin typeface="Arial Narrow"/>
                <a:cs typeface="Arial Narrow"/>
              </a:rPr>
              <a:t>brought </a:t>
            </a:r>
            <a:r>
              <a:rPr dirty="0" sz="2800" spc="110" i="1">
                <a:solidFill>
                  <a:srgbClr val="FFFFFF"/>
                </a:solidFill>
                <a:latin typeface="Arial Narrow"/>
                <a:cs typeface="Arial Narrow"/>
              </a:rPr>
              <a:t>on </a:t>
            </a:r>
            <a:r>
              <a:rPr dirty="0" sz="2800" spc="75" i="1">
                <a:solidFill>
                  <a:srgbClr val="FFFFFF"/>
                </a:solidFill>
                <a:latin typeface="Arial Narrow"/>
                <a:cs typeface="Arial Narrow"/>
              </a:rPr>
              <a:t>their </a:t>
            </a:r>
            <a:r>
              <a:rPr dirty="0" sz="2800" spc="160" i="1">
                <a:solidFill>
                  <a:srgbClr val="FFFFFF"/>
                </a:solidFill>
                <a:latin typeface="Arial Narrow"/>
                <a:cs typeface="Arial Narrow"/>
              </a:rPr>
              <a:t>way by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the </a:t>
            </a:r>
            <a:r>
              <a:rPr dirty="0" sz="2800" spc="55" i="1">
                <a:solidFill>
                  <a:srgbClr val="FFFFFF"/>
                </a:solidFill>
                <a:latin typeface="Arial Narrow"/>
                <a:cs typeface="Arial Narrow"/>
              </a:rPr>
              <a:t>church, </a:t>
            </a:r>
            <a:r>
              <a:rPr dirty="0" sz="2800" spc="114" i="1">
                <a:solidFill>
                  <a:srgbClr val="FFFFFF"/>
                </a:solidFill>
                <a:latin typeface="Arial Narrow"/>
                <a:cs typeface="Arial Narrow"/>
              </a:rPr>
              <a:t>they </a:t>
            </a:r>
            <a:r>
              <a:rPr dirty="0" sz="2800" spc="80" i="1">
                <a:solidFill>
                  <a:srgbClr val="FFFFFF"/>
                </a:solidFill>
                <a:latin typeface="Arial Narrow"/>
                <a:cs typeface="Arial Narrow"/>
              </a:rPr>
              <a:t>passed </a:t>
            </a:r>
            <a:r>
              <a:rPr dirty="0" sz="2800" spc="95" i="1">
                <a:solidFill>
                  <a:srgbClr val="FFFFFF"/>
                </a:solidFill>
                <a:latin typeface="Arial Narrow"/>
                <a:cs typeface="Arial Narrow"/>
              </a:rPr>
              <a:t>through  </a:t>
            </a:r>
            <a:r>
              <a:rPr dirty="0" sz="2800" spc="50" i="1">
                <a:solidFill>
                  <a:srgbClr val="FFFFFF"/>
                </a:solidFill>
                <a:latin typeface="Arial Narrow"/>
                <a:cs typeface="Arial Narrow"/>
              </a:rPr>
              <a:t>Phenice </a:t>
            </a:r>
            <a:r>
              <a:rPr dirty="0" sz="2800" spc="135" i="1">
                <a:solidFill>
                  <a:srgbClr val="FFFFFF"/>
                </a:solidFill>
                <a:latin typeface="Arial Narrow"/>
                <a:cs typeface="Arial Narrow"/>
              </a:rPr>
              <a:t>and </a:t>
            </a:r>
            <a:r>
              <a:rPr dirty="0" sz="2800" spc="95" i="1">
                <a:solidFill>
                  <a:srgbClr val="FFFFFF"/>
                </a:solidFill>
                <a:latin typeface="Arial Narrow"/>
                <a:cs typeface="Arial Narrow"/>
              </a:rPr>
              <a:t>Samaria, </a:t>
            </a:r>
            <a:r>
              <a:rPr dirty="0" sz="2800" spc="80" i="1">
                <a:solidFill>
                  <a:srgbClr val="FFFFFF"/>
                </a:solidFill>
                <a:latin typeface="Arial Narrow"/>
                <a:cs typeface="Arial Narrow"/>
              </a:rPr>
              <a:t>declaring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the </a:t>
            </a:r>
            <a:r>
              <a:rPr dirty="0" sz="2800" spc="75" i="1">
                <a:solidFill>
                  <a:srgbClr val="FFFFFF"/>
                </a:solidFill>
                <a:latin typeface="Arial Narrow"/>
                <a:cs typeface="Arial Narrow"/>
              </a:rPr>
              <a:t>conversion </a:t>
            </a:r>
            <a:r>
              <a:rPr dirty="0" sz="2800" spc="130" i="1">
                <a:solidFill>
                  <a:srgbClr val="FFFFFF"/>
                </a:solidFill>
                <a:latin typeface="Arial Narrow"/>
                <a:cs typeface="Arial Narrow"/>
              </a:rPr>
              <a:t>of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the </a:t>
            </a:r>
            <a:r>
              <a:rPr dirty="0" sz="2800" spc="35" i="1">
                <a:solidFill>
                  <a:srgbClr val="FFFFFF"/>
                </a:solidFill>
                <a:latin typeface="Arial Narrow"/>
                <a:cs typeface="Arial Narrow"/>
              </a:rPr>
              <a:t>Gentiles: </a:t>
            </a:r>
            <a:r>
              <a:rPr dirty="0" sz="2800" spc="135" i="1">
                <a:solidFill>
                  <a:srgbClr val="FFFFFF"/>
                </a:solidFill>
                <a:latin typeface="Arial Narrow"/>
                <a:cs typeface="Arial Narrow"/>
              </a:rPr>
              <a:t>and </a:t>
            </a:r>
            <a:r>
              <a:rPr dirty="0" sz="2800" spc="114" i="1">
                <a:solidFill>
                  <a:srgbClr val="FFFFFF"/>
                </a:solidFill>
                <a:latin typeface="Arial Narrow"/>
                <a:cs typeface="Arial Narrow"/>
              </a:rPr>
              <a:t>they </a:t>
            </a:r>
            <a:r>
              <a:rPr dirty="0" u="heavy" sz="2800" spc="114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  <a:cs typeface="Arial Narrow"/>
              </a:rPr>
              <a:t> </a:t>
            </a:r>
            <a:r>
              <a:rPr dirty="0" u="heavy" sz="2800" spc="8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  <a:cs typeface="Arial Narrow"/>
              </a:rPr>
              <a:t>caused </a:t>
            </a:r>
            <a:r>
              <a:rPr dirty="0" u="heavy" sz="2800" spc="8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  <a:cs typeface="Arial Narrow"/>
              </a:rPr>
              <a:t>great </a:t>
            </a:r>
            <a:r>
              <a:rPr dirty="0" u="heavy" sz="2800" spc="10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  <a:cs typeface="Arial Narrow"/>
              </a:rPr>
              <a:t>joy unto </a:t>
            </a:r>
            <a:r>
              <a:rPr dirty="0" u="heavy" sz="2800" spc="12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  <a:cs typeface="Arial Narrow"/>
              </a:rPr>
              <a:t>all </a:t>
            </a:r>
            <a:r>
              <a:rPr dirty="0" u="heavy" sz="2800" spc="8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  <a:cs typeface="Arial Narrow"/>
              </a:rPr>
              <a:t>the</a:t>
            </a:r>
            <a:r>
              <a:rPr dirty="0" u="heavy" sz="2800" spc="-38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  <a:cs typeface="Arial Narrow"/>
              </a:rPr>
              <a:t> </a:t>
            </a:r>
            <a:r>
              <a:rPr dirty="0" u="heavy" sz="2800" spc="5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  <a:cs typeface="Arial Narrow"/>
              </a:rPr>
              <a:t>brethren</a:t>
            </a:r>
            <a:r>
              <a:rPr dirty="0" sz="2800" spc="55" i="1">
                <a:solidFill>
                  <a:srgbClr val="FFFFFF"/>
                </a:solidFill>
                <a:latin typeface="Arial Narrow"/>
                <a:cs typeface="Arial Narrow"/>
              </a:rPr>
              <a:t>.</a:t>
            </a:r>
            <a:endParaRPr sz="280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7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2800" spc="110" i="1">
                <a:solidFill>
                  <a:srgbClr val="FFFFFF"/>
                </a:solidFill>
                <a:latin typeface="Arial Narrow"/>
                <a:cs typeface="Arial Narrow"/>
              </a:rPr>
              <a:t>Gal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40" i="1">
                <a:solidFill>
                  <a:srgbClr val="FFFFFF"/>
                </a:solidFill>
                <a:latin typeface="Arial Narrow"/>
                <a:cs typeface="Arial Narrow"/>
              </a:rPr>
              <a:t>5:25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80" i="1">
                <a:solidFill>
                  <a:srgbClr val="FFFFFF"/>
                </a:solidFill>
                <a:latin typeface="Arial Narrow"/>
                <a:cs typeface="Arial Narrow"/>
              </a:rPr>
              <a:t>If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70" i="1">
                <a:solidFill>
                  <a:srgbClr val="FFFFFF"/>
                </a:solidFill>
                <a:latin typeface="Arial Narrow"/>
                <a:cs typeface="Arial Narrow"/>
              </a:rPr>
              <a:t>we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50" i="1">
                <a:solidFill>
                  <a:srgbClr val="FFFFFF"/>
                </a:solidFill>
                <a:latin typeface="Arial Narrow"/>
                <a:cs typeface="Arial Narrow"/>
              </a:rPr>
              <a:t>live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75" i="1">
                <a:solidFill>
                  <a:srgbClr val="FFFFFF"/>
                </a:solidFill>
                <a:latin typeface="Arial Narrow"/>
                <a:cs typeface="Arial Narrow"/>
              </a:rPr>
              <a:t>in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35" i="1">
                <a:solidFill>
                  <a:srgbClr val="FFFFFF"/>
                </a:solidFill>
                <a:latin typeface="Arial Narrow"/>
                <a:cs typeface="Arial Narrow"/>
              </a:rPr>
              <a:t>Spirit,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80" i="1">
                <a:solidFill>
                  <a:srgbClr val="FFFFFF"/>
                </a:solidFill>
                <a:latin typeface="Arial Narrow"/>
                <a:cs typeface="Arial Narrow"/>
              </a:rPr>
              <a:t>let</a:t>
            </a:r>
            <a:r>
              <a:rPr dirty="0" sz="2800" spc="1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55" i="1">
                <a:solidFill>
                  <a:srgbClr val="FFFFFF"/>
                </a:solidFill>
                <a:latin typeface="Arial Narrow"/>
                <a:cs typeface="Arial Narrow"/>
              </a:rPr>
              <a:t>us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95" i="1">
                <a:solidFill>
                  <a:srgbClr val="FFFFFF"/>
                </a:solidFill>
                <a:latin typeface="Arial Narrow"/>
                <a:cs typeface="Arial Narrow"/>
              </a:rPr>
              <a:t>also</a:t>
            </a:r>
            <a:r>
              <a:rPr dirty="0" sz="2800" spc="25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25" i="1">
                <a:solidFill>
                  <a:srgbClr val="FFFFFF"/>
                </a:solidFill>
                <a:latin typeface="Arial Narrow"/>
                <a:cs typeface="Arial Narrow"/>
              </a:rPr>
              <a:t>walk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75" i="1">
                <a:solidFill>
                  <a:srgbClr val="FFFFFF"/>
                </a:solidFill>
                <a:latin typeface="Arial Narrow"/>
                <a:cs typeface="Arial Narrow"/>
              </a:rPr>
              <a:t>in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85" i="1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dirty="0" sz="2800" spc="20" i="1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35" i="1">
                <a:solidFill>
                  <a:srgbClr val="FFFFFF"/>
                </a:solidFill>
                <a:latin typeface="Arial Narrow"/>
                <a:cs typeface="Arial Narrow"/>
              </a:rPr>
              <a:t>Spirit.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967168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i="0">
                <a:latin typeface="Calibri"/>
                <a:cs typeface="Calibri"/>
              </a:rPr>
              <a:t>What do we do </a:t>
            </a:r>
            <a:r>
              <a:rPr dirty="0" sz="5400" spc="-5" i="0">
                <a:latin typeface="Calibri"/>
                <a:cs typeface="Calibri"/>
              </a:rPr>
              <a:t>about</a:t>
            </a:r>
            <a:r>
              <a:rPr dirty="0" sz="5400" spc="-65" i="0">
                <a:latin typeface="Calibri"/>
                <a:cs typeface="Calibri"/>
              </a:rPr>
              <a:t> </a:t>
            </a:r>
            <a:r>
              <a:rPr dirty="0" sz="5400" spc="-5" i="0">
                <a:latin typeface="Calibri"/>
                <a:cs typeface="Calibri"/>
              </a:rPr>
              <a:t>dissension?</a:t>
            </a:r>
            <a:endParaRPr sz="5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1187" y="1194219"/>
            <a:ext cx="9652000" cy="88900"/>
          </a:xfrm>
          <a:custGeom>
            <a:avLst/>
            <a:gdLst/>
            <a:ahLst/>
            <a:cxnLst/>
            <a:rect l="l" t="t" r="r" b="b"/>
            <a:pathLst>
              <a:path w="9652000" h="88900">
                <a:moveTo>
                  <a:pt x="0" y="0"/>
                </a:moveTo>
                <a:lnTo>
                  <a:pt x="9651999" y="0"/>
                </a:lnTo>
                <a:lnTo>
                  <a:pt x="96519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8948" y="3437635"/>
            <a:ext cx="10302875" cy="238379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 spc="-55" i="0">
                <a:latin typeface="Arial Narrow"/>
                <a:cs typeface="Arial Narrow"/>
              </a:rPr>
              <a:t>Key </a:t>
            </a:r>
            <a:r>
              <a:rPr dirty="0" sz="6600" spc="15" i="0">
                <a:latin typeface="Arial Narrow"/>
                <a:cs typeface="Arial Narrow"/>
              </a:rPr>
              <a:t>Point</a:t>
            </a:r>
            <a:r>
              <a:rPr dirty="0" sz="6600" spc="20" i="0">
                <a:latin typeface="Arial Narrow"/>
                <a:cs typeface="Arial Narrow"/>
              </a:rPr>
              <a:t> </a:t>
            </a:r>
            <a:r>
              <a:rPr dirty="0" sz="6600" spc="30" i="0">
                <a:latin typeface="Arial Narrow"/>
                <a:cs typeface="Arial Narrow"/>
              </a:rPr>
              <a:t>#1</a:t>
            </a:r>
            <a:endParaRPr sz="6600">
              <a:latin typeface="Arial Narrow"/>
              <a:cs typeface="Arial Narrow"/>
            </a:endParaRPr>
          </a:p>
          <a:p>
            <a:pPr marL="12700" marR="5080">
              <a:lnSpc>
                <a:spcPct val="100499"/>
              </a:lnSpc>
              <a:spcBef>
                <a:spcPts val="35"/>
              </a:spcBef>
            </a:pPr>
            <a:r>
              <a:rPr dirty="0" sz="4400" spc="-15" i="0">
                <a:latin typeface="Calibri"/>
                <a:cs typeface="Calibri"/>
              </a:rPr>
              <a:t>Those </a:t>
            </a:r>
            <a:r>
              <a:rPr dirty="0" sz="4400" spc="-90" i="0">
                <a:latin typeface="Calibri"/>
                <a:cs typeface="Calibri"/>
              </a:rPr>
              <a:t>familiar </a:t>
            </a:r>
            <a:r>
              <a:rPr dirty="0" sz="4400" spc="-245" i="0">
                <a:latin typeface="Calibri"/>
                <a:cs typeface="Calibri"/>
              </a:rPr>
              <a:t>with </a:t>
            </a:r>
            <a:r>
              <a:rPr dirty="0" sz="4400" spc="-160" i="0">
                <a:latin typeface="Calibri"/>
                <a:cs typeface="Calibri"/>
              </a:rPr>
              <a:t>the </a:t>
            </a:r>
            <a:r>
              <a:rPr dirty="0" sz="4400" spc="-120" i="0">
                <a:latin typeface="Calibri"/>
                <a:cs typeface="Calibri"/>
              </a:rPr>
              <a:t>treasure </a:t>
            </a:r>
            <a:r>
              <a:rPr dirty="0" sz="4400" spc="-80" i="0">
                <a:latin typeface="Calibri"/>
                <a:cs typeface="Calibri"/>
              </a:rPr>
              <a:t>of </a:t>
            </a:r>
            <a:r>
              <a:rPr dirty="0" sz="4400" spc="-70" i="0">
                <a:latin typeface="Calibri"/>
                <a:cs typeface="Calibri"/>
              </a:rPr>
              <a:t>God’s </a:t>
            </a:r>
            <a:r>
              <a:rPr dirty="0" sz="4400" spc="-245" i="0">
                <a:latin typeface="Calibri"/>
                <a:cs typeface="Calibri"/>
              </a:rPr>
              <a:t>word  </a:t>
            </a:r>
            <a:r>
              <a:rPr dirty="0" sz="4400" spc="-165" i="0">
                <a:latin typeface="Calibri"/>
                <a:cs typeface="Calibri"/>
              </a:rPr>
              <a:t>will </a:t>
            </a:r>
            <a:r>
              <a:rPr dirty="0" sz="4400" spc="-180" i="0">
                <a:latin typeface="Calibri"/>
                <a:cs typeface="Calibri"/>
              </a:rPr>
              <a:t>not </a:t>
            </a:r>
            <a:r>
              <a:rPr dirty="0" sz="4400" spc="-155" i="0">
                <a:latin typeface="Calibri"/>
                <a:cs typeface="Calibri"/>
              </a:rPr>
              <a:t>be </a:t>
            </a:r>
            <a:r>
              <a:rPr dirty="0" sz="4400" spc="-165" i="0">
                <a:latin typeface="Calibri"/>
                <a:cs typeface="Calibri"/>
              </a:rPr>
              <a:t>robbed </a:t>
            </a:r>
            <a:r>
              <a:rPr dirty="0" sz="4400" spc="-80" i="0">
                <a:latin typeface="Calibri"/>
                <a:cs typeface="Calibri"/>
              </a:rPr>
              <a:t>of</a:t>
            </a:r>
            <a:r>
              <a:rPr dirty="0" sz="4400" spc="665" i="0">
                <a:latin typeface="Calibri"/>
                <a:cs typeface="Calibri"/>
              </a:rPr>
              <a:t> </a:t>
            </a:r>
            <a:r>
              <a:rPr dirty="0" sz="4400" spc="-165" i="0">
                <a:latin typeface="Calibri"/>
                <a:cs typeface="Calibri"/>
              </a:rPr>
              <a:t>joy.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2020-04-28T04:53:05Z</dcterms:created>
  <dcterms:modified xsi:type="dcterms:W3CDTF">2020-04-28T04:53:05Z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2020-04-19T00:00:00Z</vt:filetime>
  </property>
  <property fmtid="{D5CDD505-2E9C-101B-9397-08002B2CF9AE}" pid="3" name="LastSaved">
    <vt:filetime>2020-04-28T00:00:00Z</vt:filetime>
  </property>
</Properties>
</file>