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71" r:id="rId4"/>
    <p:sldId id="276" r:id="rId5"/>
    <p:sldId id="325" r:id="rId6"/>
    <p:sldId id="320" r:id="rId7"/>
    <p:sldId id="308" r:id="rId8"/>
    <p:sldId id="329" r:id="rId9"/>
    <p:sldId id="330" r:id="rId10"/>
    <p:sldId id="327" r:id="rId11"/>
    <p:sldId id="328" r:id="rId12"/>
    <p:sldId id="331" r:id="rId13"/>
    <p:sldId id="332" r:id="rId14"/>
    <p:sldId id="334" r:id="rId15"/>
    <p:sldId id="333" r:id="rId16"/>
    <p:sldId id="335" r:id="rId17"/>
    <p:sldId id="336" r:id="rId18"/>
    <p:sldId id="337" r:id="rId19"/>
    <p:sldId id="338" r:id="rId20"/>
    <p:sldId id="339" r:id="rId21"/>
    <p:sldId id="340" r:id="rId22"/>
    <p:sldId id="341" r:id="rId23"/>
    <p:sldId id="342" r:id="rId24"/>
    <p:sldId id="343" r:id="rId2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91"/>
    <p:restoredTop sz="94733"/>
  </p:normalViewPr>
  <p:slideViewPr>
    <p:cSldViewPr snapToGrid="0" snapToObjects="1">
      <p:cViewPr varScale="1">
        <p:scale>
          <a:sx n="65" d="100"/>
          <a:sy n="65" d="100"/>
        </p:scale>
        <p:origin x="27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8"/>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3"/>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8"/>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7"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Jonah3.jpg" descr="Jonah3.jpg"/>
          <p:cNvPicPr>
            <a:picLocks noChangeAspect="1"/>
          </p:cNvPicPr>
          <p:nvPr/>
        </p:nvPicPr>
        <p:blipFill>
          <a:blip r:embed="rId2"/>
          <a:stretch>
            <a:fillRect/>
          </a:stretch>
        </p:blipFill>
        <p:spPr>
          <a:xfrm>
            <a:off x="308" y="0"/>
            <a:ext cx="12192000" cy="68580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37856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#3:</a:t>
            </a:r>
          </a:p>
          <a:p>
            <a:r>
              <a:rPr lang="en-US" sz="4800" dirty="0">
                <a:latin typeface="Bariol" panose="02000506040000020003" pitchFamily="2" charset="0"/>
              </a:rPr>
              <a:t>God hears and responds when </a:t>
            </a:r>
          </a:p>
          <a:p>
            <a:r>
              <a:rPr lang="en-US" sz="4800" dirty="0">
                <a:latin typeface="Bariol" panose="02000506040000020003" pitchFamily="2" charset="0"/>
              </a:rPr>
              <a:t>his children call out.</a:t>
            </a:r>
            <a:br>
              <a:rPr lang="en-US" sz="4800" dirty="0"/>
            </a:b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411374325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617008" cy="3970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2.	God Honors Our Cry of Faith</a:t>
            </a:r>
            <a:endParaRPr kumimoji="0" lang="en-US" sz="3600" b="1" u="none" strike="noStrike" cap="none" spc="0" normalizeH="0" baseline="0" dirty="0">
              <a:ln>
                <a:noFill/>
              </a:ln>
              <a:solidFill>
                <a:schemeClr val="bg1"/>
              </a:solidFill>
              <a:effectLst/>
              <a:uFillTx/>
              <a:latin typeface="Bariol" panose="02000506040000020003" pitchFamily="2" charset="0"/>
              <a:sym typeface="Calibri"/>
            </a:endParaRPr>
          </a:p>
          <a:p>
            <a:r>
              <a:rPr lang="en-US" sz="2400" i="1" dirty="0">
                <a:solidFill>
                  <a:schemeClr val="bg1"/>
                </a:solidFill>
                <a:latin typeface="Bariol" panose="02000506040000020003" pitchFamily="2" charset="0"/>
              </a:rPr>
              <a:t>4 Then I said, I am cast out of thy sight; </a:t>
            </a:r>
            <a:r>
              <a:rPr lang="en-US" sz="2400" i="1" u="sng" dirty="0">
                <a:solidFill>
                  <a:schemeClr val="bg1"/>
                </a:solidFill>
                <a:latin typeface="Bariol" panose="02000506040000020003" pitchFamily="2" charset="0"/>
              </a:rPr>
              <a:t>yet I will look again toward thy holy temple</a:t>
            </a:r>
            <a:r>
              <a:rPr lang="en-US" sz="2400" i="1" dirty="0">
                <a:solidFill>
                  <a:schemeClr val="bg1"/>
                </a:solidFill>
                <a:latin typeface="Bariol" panose="02000506040000020003" pitchFamily="2" charset="0"/>
              </a:rPr>
              <a:t>. 5 The waters compassed me about, [even] to the soul: the depth closed me round about, the weeds were wrapped about my head. 6 I went down to the bottoms of the mountains; the earth with her bars [was] about me for ever: yet hast thou brought up my life from corruption, O LORD my God. 7 When my soul fainted within me </a:t>
            </a:r>
            <a:r>
              <a:rPr lang="en-US" sz="2400" i="1" u="sng" dirty="0">
                <a:solidFill>
                  <a:schemeClr val="bg1"/>
                </a:solidFill>
                <a:latin typeface="Bariol" panose="02000506040000020003" pitchFamily="2" charset="0"/>
              </a:rPr>
              <a:t>I remembered </a:t>
            </a:r>
            <a:r>
              <a:rPr lang="en-US" sz="2400" i="1" dirty="0">
                <a:solidFill>
                  <a:schemeClr val="bg1"/>
                </a:solidFill>
                <a:latin typeface="Bariol" panose="02000506040000020003" pitchFamily="2" charset="0"/>
              </a:rPr>
              <a:t>the LORD: and </a:t>
            </a:r>
            <a:r>
              <a:rPr lang="en-US" sz="2400" i="1" u="sng" dirty="0">
                <a:solidFill>
                  <a:schemeClr val="bg1"/>
                </a:solidFill>
                <a:latin typeface="Bariol" panose="02000506040000020003" pitchFamily="2" charset="0"/>
              </a:rPr>
              <a:t>my prayer came in unto thee</a:t>
            </a:r>
            <a:r>
              <a:rPr lang="en-US" sz="2400" i="1" dirty="0">
                <a:solidFill>
                  <a:schemeClr val="bg1"/>
                </a:solidFill>
                <a:latin typeface="Bariol" panose="02000506040000020003" pitchFamily="2" charset="0"/>
              </a:rPr>
              <a:t>, into thine holy temple. 8 They that observe lying vanities forsake their own mercy. 9 But </a:t>
            </a:r>
            <a:r>
              <a:rPr lang="en-US" sz="2400" i="1" u="sng" dirty="0">
                <a:solidFill>
                  <a:schemeClr val="bg1"/>
                </a:solidFill>
                <a:latin typeface="Bariol" panose="02000506040000020003" pitchFamily="2" charset="0"/>
              </a:rPr>
              <a:t>I will sacrifice</a:t>
            </a:r>
            <a:r>
              <a:rPr lang="en-US" sz="2400" i="1" dirty="0">
                <a:solidFill>
                  <a:schemeClr val="bg1"/>
                </a:solidFill>
                <a:latin typeface="Bariol" panose="02000506040000020003" pitchFamily="2" charset="0"/>
              </a:rPr>
              <a:t> unto thee with the voice of thanksgiving; </a:t>
            </a:r>
            <a:r>
              <a:rPr lang="en-US" sz="2400" i="1" u="sng" dirty="0">
                <a:solidFill>
                  <a:schemeClr val="bg1"/>
                </a:solidFill>
                <a:latin typeface="Bariol" panose="02000506040000020003" pitchFamily="2" charset="0"/>
              </a:rPr>
              <a:t>I will pay [that] that I have vowed. </a:t>
            </a:r>
            <a:r>
              <a:rPr lang="en-US" sz="2400" i="1" dirty="0">
                <a:solidFill>
                  <a:schemeClr val="bg1"/>
                </a:solidFill>
                <a:latin typeface="Bariol" panose="02000506040000020003" pitchFamily="2" charset="0"/>
              </a:rPr>
              <a:t>Salvation [is] of the LORD. </a:t>
            </a:r>
            <a:endParaRPr kumimoji="0" lang="en-US" sz="24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186509043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#4:</a:t>
            </a:r>
          </a:p>
          <a:p>
            <a:r>
              <a:rPr lang="en-US" sz="4400" dirty="0">
                <a:latin typeface="Bariol" panose="02000506040000020003" pitchFamily="2" charset="0"/>
              </a:rPr>
              <a:t>Getting back to God’s affection is </a:t>
            </a:r>
          </a:p>
          <a:p>
            <a:r>
              <a:rPr lang="en-US" sz="4400" dirty="0">
                <a:latin typeface="Bariol" panose="02000506040000020003" pitchFamily="2" charset="0"/>
              </a:rPr>
              <a:t>a matter of going back home.</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102309361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992880" cy="34163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How to find your way back home.</a:t>
            </a:r>
          </a:p>
          <a:p>
            <a:pPr marL="742950" indent="-742950">
              <a:buAutoNum type="alphaUcPeriod"/>
            </a:pPr>
            <a:r>
              <a:rPr lang="en-US" sz="3600" b="1" dirty="0">
                <a:solidFill>
                  <a:schemeClr val="bg1"/>
                </a:solidFill>
                <a:latin typeface="Bariol" panose="02000506040000020003" pitchFamily="2" charset="0"/>
              </a:rPr>
              <a:t>Direct your eyes.</a:t>
            </a:r>
          </a:p>
          <a:p>
            <a:r>
              <a:rPr lang="en-US" sz="2400" i="1" dirty="0">
                <a:solidFill>
                  <a:schemeClr val="bg1"/>
                </a:solidFill>
                <a:latin typeface="Bariol" panose="02000506040000020003" pitchFamily="2" charset="0"/>
              </a:rPr>
              <a:t>Jonah 2:4 Then I said, I am cast out of thy sight; </a:t>
            </a:r>
            <a:r>
              <a:rPr lang="en-US" sz="2400" i="1" u="sng" dirty="0">
                <a:solidFill>
                  <a:schemeClr val="bg1"/>
                </a:solidFill>
                <a:latin typeface="Bariol" panose="02000506040000020003" pitchFamily="2" charset="0"/>
              </a:rPr>
              <a:t>yet I will look again toward thy holy temple</a:t>
            </a:r>
          </a:p>
          <a:p>
            <a:endParaRPr kumimoji="0" lang="en-US" sz="2400" i="1" u="sng" strike="noStrike" cap="none" spc="0" normalizeH="0" baseline="0" dirty="0">
              <a:ln>
                <a:noFill/>
              </a:ln>
              <a:solidFill>
                <a:schemeClr val="bg1"/>
              </a:solidFill>
              <a:effectLst/>
              <a:uFillTx/>
              <a:latin typeface="Bariol" panose="02000506040000020003" pitchFamily="2" charset="0"/>
              <a:sym typeface="Calibri"/>
            </a:endParaRPr>
          </a:p>
          <a:p>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25:15 Mine eyes [are] ever toward the LORD; for he shall pluck my feet out of the net. </a:t>
            </a:r>
          </a:p>
          <a:p>
            <a:endParaRPr lang="en-US" sz="2400" i="1" dirty="0">
              <a:solidFill>
                <a:schemeClr val="bg1"/>
              </a:solidFill>
              <a:latin typeface="Bariol" panose="02000506040000020003" pitchFamily="2" charset="0"/>
            </a:endParaRPr>
          </a:p>
          <a:p>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26:3 For thy lovingkindness [is] before mine eyes: and I have walked in thy truth. </a:t>
            </a:r>
            <a:endParaRPr kumimoji="0" lang="en-US" sz="24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92021719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#5:</a:t>
            </a:r>
          </a:p>
          <a:p>
            <a:r>
              <a:rPr lang="en-US" sz="4400" dirty="0">
                <a:latin typeface="Bariol" panose="02000506040000020003" pitchFamily="2" charset="0"/>
              </a:rPr>
              <a:t>Your feet can’t go where your </a:t>
            </a:r>
          </a:p>
          <a:p>
            <a:r>
              <a:rPr lang="en-US" sz="4400" dirty="0">
                <a:latin typeface="Bariol" panose="02000506040000020003" pitchFamily="2" charset="0"/>
              </a:rPr>
              <a:t>eyes aren’t turned.</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285169188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992880" cy="74789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How to find your way back home.</a:t>
            </a:r>
          </a:p>
          <a:p>
            <a:pPr marL="742950" indent="-742950">
              <a:buAutoNum type="alphaUcPeriod"/>
            </a:pPr>
            <a:r>
              <a:rPr lang="en-US" sz="3600" b="1" dirty="0">
                <a:solidFill>
                  <a:schemeClr val="bg1"/>
                </a:solidFill>
                <a:latin typeface="Bariol" panose="02000506040000020003" pitchFamily="2" charset="0"/>
              </a:rPr>
              <a:t>Direct your eyes.</a:t>
            </a:r>
          </a:p>
          <a:p>
            <a:pPr marL="742950" indent="-742950">
              <a:buAutoNum type="alphaUcPeriod"/>
            </a:pPr>
            <a:r>
              <a:rPr lang="en-US" sz="3600" b="1" dirty="0">
                <a:solidFill>
                  <a:schemeClr val="bg1"/>
                </a:solidFill>
                <a:latin typeface="Bariol" panose="02000506040000020003" pitchFamily="2" charset="0"/>
              </a:rPr>
              <a:t>Direct your mind.</a:t>
            </a:r>
          </a:p>
          <a:p>
            <a:r>
              <a:rPr lang="en-US" sz="2400" i="1" dirty="0">
                <a:solidFill>
                  <a:schemeClr val="bg1"/>
                </a:solidFill>
                <a:latin typeface="Bariol" panose="02000506040000020003" pitchFamily="2" charset="0"/>
              </a:rPr>
              <a:t>7 When my soul fainted within me </a:t>
            </a:r>
            <a:r>
              <a:rPr lang="en-US" sz="2400" i="1" u="sng" dirty="0">
                <a:solidFill>
                  <a:schemeClr val="bg1"/>
                </a:solidFill>
                <a:latin typeface="Bariol" panose="02000506040000020003" pitchFamily="2" charset="0"/>
              </a:rPr>
              <a:t>I remembered </a:t>
            </a:r>
            <a:r>
              <a:rPr lang="en-US" sz="2400" i="1" dirty="0">
                <a:solidFill>
                  <a:schemeClr val="bg1"/>
                </a:solidFill>
                <a:latin typeface="Bariol" panose="02000506040000020003" pitchFamily="2" charset="0"/>
              </a:rPr>
              <a:t>the LORD</a:t>
            </a:r>
          </a:p>
          <a:p>
            <a:endParaRPr lang="en-US" sz="2400" i="1" dirty="0">
              <a:solidFill>
                <a:schemeClr val="bg1"/>
              </a:solidFill>
              <a:latin typeface="Bariol" panose="02000506040000020003" pitchFamily="2" charset="0"/>
            </a:endParaRPr>
          </a:p>
          <a:p>
            <a:r>
              <a:rPr lang="en-US" sz="2400" i="1" dirty="0">
                <a:solidFill>
                  <a:schemeClr val="bg1"/>
                </a:solidFill>
                <a:latin typeface="Bariol" panose="02000506040000020003" pitchFamily="2" charset="0"/>
              </a:rPr>
              <a:t>Isaiah 46:3-8</a:t>
            </a:r>
          </a:p>
          <a:p>
            <a:r>
              <a:rPr lang="en-US" sz="2400" i="1" dirty="0">
                <a:solidFill>
                  <a:schemeClr val="bg1"/>
                </a:solidFill>
                <a:latin typeface="Bariol" panose="02000506040000020003" pitchFamily="2" charset="0"/>
              </a:rPr>
              <a:t>8 Remember this, and shew yourselves men: bring [it] again to mind, O ye transgressors. 9 Remember the former things of old: for I [am] God, and [there is] none else; [I am] God, and [there is] none like me, 10 Declaring the end from the beginning, and from ancient times [the things] that are not [yet] done, saying, My counsel shall stand, and I will do all my pleasure:</a:t>
            </a:r>
          </a:p>
          <a:p>
            <a:br>
              <a:rPr lang="en-US" sz="2400" dirty="0"/>
            </a:br>
            <a:br>
              <a:rPr lang="en-US" sz="2400" dirty="0"/>
            </a:br>
            <a:endParaRPr lang="en-US" sz="2400" i="1" dirty="0">
              <a:solidFill>
                <a:schemeClr val="bg1"/>
              </a:solidFill>
              <a:latin typeface="Bariol" panose="02000506040000020003" pitchFamily="2" charset="0"/>
            </a:endParaRPr>
          </a:p>
          <a:p>
            <a:br>
              <a:rPr lang="en-US" sz="3600" dirty="0"/>
            </a:br>
            <a:br>
              <a:rPr lang="en-US" sz="3600" dirty="0"/>
            </a:br>
            <a:endParaRPr lang="en-US" sz="3600" b="1" dirty="0">
              <a:solidFill>
                <a:schemeClr val="bg1"/>
              </a:solidFill>
              <a:latin typeface="Bariol" panose="02000506040000020003" pitchFamily="2" charset="0"/>
            </a:endParaRPr>
          </a:p>
        </p:txBody>
      </p:sp>
    </p:spTree>
    <p:extLst>
      <p:ext uri="{BB962C8B-B14F-4D97-AF65-F5344CB8AC3E}">
        <p14:creationId xmlns:p14="http://schemas.microsoft.com/office/powerpoint/2010/main" val="399155295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#6:</a:t>
            </a:r>
          </a:p>
          <a:p>
            <a:r>
              <a:rPr lang="en-US" sz="4400" dirty="0">
                <a:latin typeface="Bariol" panose="02000506040000020003" pitchFamily="2" charset="0"/>
              </a:rPr>
              <a:t>“Remembering God” is a </a:t>
            </a:r>
          </a:p>
          <a:p>
            <a:r>
              <a:rPr lang="en-US" sz="4400" dirty="0">
                <a:latin typeface="Bariol" panose="02000506040000020003" pitchFamily="2" charset="0"/>
              </a:rPr>
              <a:t>discipline of desperations.</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6611276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992880" cy="68634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How to find your way back home.</a:t>
            </a:r>
          </a:p>
          <a:p>
            <a:pPr marL="742950" indent="-742950">
              <a:buAutoNum type="alphaUcPeriod"/>
            </a:pPr>
            <a:r>
              <a:rPr lang="en-US" sz="3600" b="1" dirty="0">
                <a:solidFill>
                  <a:schemeClr val="bg1"/>
                </a:solidFill>
                <a:latin typeface="Bariol" panose="02000506040000020003" pitchFamily="2" charset="0"/>
              </a:rPr>
              <a:t>Direct your eyes.</a:t>
            </a:r>
          </a:p>
          <a:p>
            <a:pPr marL="742950" indent="-742950">
              <a:buAutoNum type="alphaUcPeriod"/>
            </a:pPr>
            <a:r>
              <a:rPr lang="en-US" sz="3600" b="1" dirty="0">
                <a:solidFill>
                  <a:schemeClr val="bg1"/>
                </a:solidFill>
                <a:latin typeface="Bariol" panose="02000506040000020003" pitchFamily="2" charset="0"/>
              </a:rPr>
              <a:t>Direct your mind.</a:t>
            </a:r>
          </a:p>
          <a:p>
            <a:pPr marL="742950" indent="-742950">
              <a:buAutoNum type="alphaUcPeriod"/>
            </a:pPr>
            <a:r>
              <a:rPr lang="en-US" sz="3600" b="1" dirty="0">
                <a:solidFill>
                  <a:schemeClr val="bg1"/>
                </a:solidFill>
                <a:latin typeface="Bariol" panose="02000506040000020003" pitchFamily="2" charset="0"/>
              </a:rPr>
              <a:t>Direct your words.</a:t>
            </a:r>
          </a:p>
          <a:p>
            <a:r>
              <a:rPr lang="en-US" sz="2800" i="1" dirty="0">
                <a:solidFill>
                  <a:schemeClr val="bg1"/>
                </a:solidFill>
                <a:latin typeface="Bariol" panose="02000506040000020003" pitchFamily="2" charset="0"/>
              </a:rPr>
              <a:t>7…and </a:t>
            </a:r>
            <a:r>
              <a:rPr lang="en-US" sz="2800" i="1" u="sng" dirty="0">
                <a:solidFill>
                  <a:schemeClr val="bg1"/>
                </a:solidFill>
                <a:latin typeface="Bariol" panose="02000506040000020003" pitchFamily="2" charset="0"/>
              </a:rPr>
              <a:t>my prayer came in unto thee</a:t>
            </a:r>
            <a:r>
              <a:rPr lang="en-US" sz="2800" i="1" dirty="0">
                <a:solidFill>
                  <a:schemeClr val="bg1"/>
                </a:solidFill>
                <a:latin typeface="Bariol" panose="02000506040000020003" pitchFamily="2" charset="0"/>
              </a:rPr>
              <a:t>, into thine holy temple.</a:t>
            </a:r>
          </a:p>
          <a:p>
            <a:endParaRPr lang="en-US" sz="2800" i="1" dirty="0">
              <a:solidFill>
                <a:schemeClr val="bg1"/>
              </a:solidFill>
              <a:latin typeface="Bariol" panose="02000506040000020003" pitchFamily="2" charset="0"/>
            </a:endParaRPr>
          </a:p>
          <a:p>
            <a:r>
              <a:rPr lang="en-US" sz="2800" i="1" dirty="0" err="1">
                <a:solidFill>
                  <a:schemeClr val="bg1"/>
                </a:solidFill>
                <a:latin typeface="Bariol" panose="02000506040000020003" pitchFamily="2" charset="0"/>
              </a:rPr>
              <a:t>Psa</a:t>
            </a:r>
            <a:r>
              <a:rPr lang="en-US" sz="2800" i="1" dirty="0">
                <a:solidFill>
                  <a:schemeClr val="bg1"/>
                </a:solidFill>
                <a:latin typeface="Bariol" panose="02000506040000020003" pitchFamily="2" charset="0"/>
              </a:rPr>
              <a:t> 18:6 In my distress I called upon the LORD, and cried unto my God: he heard my voice out of his temple, and my cry came before him, [even] into his ears.</a:t>
            </a:r>
            <a:br>
              <a:rPr lang="en-US" sz="2800" i="1" dirty="0">
                <a:solidFill>
                  <a:schemeClr val="bg1"/>
                </a:solidFill>
                <a:latin typeface="Bariol" panose="02000506040000020003" pitchFamily="2" charset="0"/>
              </a:rPr>
            </a:br>
            <a:br>
              <a:rPr lang="en-US" sz="2400" dirty="0"/>
            </a:br>
            <a:endParaRPr lang="en-US" sz="2400" i="1" dirty="0">
              <a:solidFill>
                <a:schemeClr val="bg1"/>
              </a:solidFill>
              <a:latin typeface="Bariol" panose="02000506040000020003" pitchFamily="2" charset="0"/>
            </a:endParaRPr>
          </a:p>
          <a:p>
            <a:br>
              <a:rPr lang="en-US" sz="3600" dirty="0"/>
            </a:br>
            <a:br>
              <a:rPr lang="en-US" sz="3600" dirty="0"/>
            </a:br>
            <a:endParaRPr lang="en-US" sz="3600" b="1" dirty="0">
              <a:solidFill>
                <a:schemeClr val="bg1"/>
              </a:solidFill>
              <a:latin typeface="Bariol" panose="02000506040000020003" pitchFamily="2" charset="0"/>
            </a:endParaRPr>
          </a:p>
        </p:txBody>
      </p:sp>
    </p:spTree>
    <p:extLst>
      <p:ext uri="{BB962C8B-B14F-4D97-AF65-F5344CB8AC3E}">
        <p14:creationId xmlns:p14="http://schemas.microsoft.com/office/powerpoint/2010/main" val="344602356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02478"/>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#7:</a:t>
            </a:r>
          </a:p>
          <a:p>
            <a:r>
              <a:rPr lang="en-US" sz="4400" dirty="0">
                <a:latin typeface="Bariol" panose="02000506040000020003" pitchFamily="2" charset="0"/>
              </a:rPr>
              <a:t>Know that God’s ears are </a:t>
            </a:r>
          </a:p>
          <a:p>
            <a:r>
              <a:rPr lang="en-US" sz="4400" dirty="0">
                <a:latin typeface="Bariol" panose="02000506040000020003" pitchFamily="2" charset="0"/>
              </a:rPr>
              <a:t>always open to you.</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353173647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992880" cy="61247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How to find your way back home.</a:t>
            </a:r>
          </a:p>
          <a:p>
            <a:pPr marL="742950" indent="-742950">
              <a:buAutoNum type="alphaUcPeriod"/>
            </a:pPr>
            <a:r>
              <a:rPr lang="en-US" sz="3600" b="1" dirty="0">
                <a:solidFill>
                  <a:schemeClr val="bg1"/>
                </a:solidFill>
                <a:latin typeface="Bariol" panose="02000506040000020003" pitchFamily="2" charset="0"/>
              </a:rPr>
              <a:t>Direct your eyes.</a:t>
            </a:r>
          </a:p>
          <a:p>
            <a:pPr marL="742950" indent="-742950">
              <a:buAutoNum type="alphaUcPeriod"/>
            </a:pPr>
            <a:r>
              <a:rPr lang="en-US" sz="3600" b="1" dirty="0">
                <a:solidFill>
                  <a:schemeClr val="bg1"/>
                </a:solidFill>
                <a:latin typeface="Bariol" panose="02000506040000020003" pitchFamily="2" charset="0"/>
              </a:rPr>
              <a:t>Direct your mind.</a:t>
            </a:r>
          </a:p>
          <a:p>
            <a:pPr marL="742950" indent="-742950">
              <a:buAutoNum type="alphaUcPeriod"/>
            </a:pPr>
            <a:r>
              <a:rPr lang="en-US" sz="3600" b="1" dirty="0">
                <a:solidFill>
                  <a:schemeClr val="bg1"/>
                </a:solidFill>
                <a:latin typeface="Bariol" panose="02000506040000020003" pitchFamily="2" charset="0"/>
              </a:rPr>
              <a:t>Direct your words.</a:t>
            </a:r>
          </a:p>
          <a:p>
            <a:pPr marL="742950" indent="-742950">
              <a:buAutoNum type="alphaUcPeriod"/>
            </a:pPr>
            <a:r>
              <a:rPr lang="en-US" sz="3600" b="1" dirty="0">
                <a:solidFill>
                  <a:schemeClr val="bg1"/>
                </a:solidFill>
                <a:latin typeface="Bariol" panose="02000506040000020003" pitchFamily="2" charset="0"/>
              </a:rPr>
              <a:t>Direct your sacrifice.</a:t>
            </a:r>
          </a:p>
          <a:p>
            <a:r>
              <a:rPr lang="en-US" sz="2800" i="1" dirty="0">
                <a:solidFill>
                  <a:schemeClr val="bg1"/>
                </a:solidFill>
                <a:latin typeface="Bariol" panose="02000506040000020003" pitchFamily="2" charset="0"/>
              </a:rPr>
              <a:t>9 But </a:t>
            </a:r>
            <a:r>
              <a:rPr lang="en-US" sz="2800" i="1" u="sng" dirty="0">
                <a:solidFill>
                  <a:schemeClr val="bg1"/>
                </a:solidFill>
                <a:latin typeface="Bariol" panose="02000506040000020003" pitchFamily="2" charset="0"/>
              </a:rPr>
              <a:t>I will sacrifice</a:t>
            </a:r>
            <a:r>
              <a:rPr lang="en-US" sz="2800" i="1" dirty="0">
                <a:solidFill>
                  <a:schemeClr val="bg1"/>
                </a:solidFill>
                <a:latin typeface="Bariol" panose="02000506040000020003" pitchFamily="2" charset="0"/>
              </a:rPr>
              <a:t> unto thee with the </a:t>
            </a:r>
            <a:r>
              <a:rPr lang="en-US" sz="2800" i="1" u="sng" dirty="0">
                <a:solidFill>
                  <a:schemeClr val="bg1"/>
                </a:solidFill>
                <a:latin typeface="Bariol" panose="02000506040000020003" pitchFamily="2" charset="0"/>
              </a:rPr>
              <a:t>voice of thanksgiving</a:t>
            </a:r>
            <a:r>
              <a:rPr lang="en-US" sz="2800" i="1" dirty="0">
                <a:solidFill>
                  <a:schemeClr val="bg1"/>
                </a:solidFill>
                <a:latin typeface="Bariol" panose="02000506040000020003" pitchFamily="2" charset="0"/>
              </a:rPr>
              <a:t>; </a:t>
            </a:r>
            <a:r>
              <a:rPr lang="en-US" sz="2800" i="1" u="sng" dirty="0">
                <a:solidFill>
                  <a:schemeClr val="bg1"/>
                </a:solidFill>
                <a:latin typeface="Bariol" panose="02000506040000020003" pitchFamily="2" charset="0"/>
              </a:rPr>
              <a:t>I will pay [that] that I have vowed. </a:t>
            </a:r>
            <a:r>
              <a:rPr lang="en-US" sz="2800" i="1" dirty="0">
                <a:solidFill>
                  <a:schemeClr val="bg1"/>
                </a:solidFill>
                <a:latin typeface="Bariol" panose="02000506040000020003" pitchFamily="2" charset="0"/>
              </a:rPr>
              <a:t>Salvation [is] of the LORD. </a:t>
            </a:r>
            <a:br>
              <a:rPr lang="en-US" sz="2800" i="1" dirty="0">
                <a:solidFill>
                  <a:schemeClr val="bg1"/>
                </a:solidFill>
                <a:latin typeface="Bariol" panose="02000506040000020003" pitchFamily="2" charset="0"/>
              </a:rPr>
            </a:br>
            <a:br>
              <a:rPr lang="en-US" sz="2400" dirty="0"/>
            </a:br>
            <a:endParaRPr lang="en-US" sz="2400" i="1" dirty="0">
              <a:solidFill>
                <a:schemeClr val="bg1"/>
              </a:solidFill>
              <a:latin typeface="Bariol" panose="02000506040000020003" pitchFamily="2" charset="0"/>
            </a:endParaRPr>
          </a:p>
          <a:p>
            <a:br>
              <a:rPr lang="en-US" sz="3600" dirty="0"/>
            </a:br>
            <a:br>
              <a:rPr lang="en-US" sz="3600" dirty="0"/>
            </a:br>
            <a:endParaRPr lang="en-US" sz="3600" b="1" dirty="0">
              <a:solidFill>
                <a:schemeClr val="bg1"/>
              </a:solidFill>
              <a:latin typeface="Bariol" panose="02000506040000020003" pitchFamily="2" charset="0"/>
            </a:endParaRPr>
          </a:p>
        </p:txBody>
      </p:sp>
    </p:spTree>
    <p:extLst>
      <p:ext uri="{BB962C8B-B14F-4D97-AF65-F5344CB8AC3E}">
        <p14:creationId xmlns:p14="http://schemas.microsoft.com/office/powerpoint/2010/main" val="410674533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Image Gallery"/>
          <p:cNvGrpSpPr/>
          <p:nvPr/>
        </p:nvGrpSpPr>
        <p:grpSpPr>
          <a:xfrm>
            <a:off x="-1179589" y="-97971"/>
            <a:ext cx="13789720" cy="7780834"/>
            <a:chOff x="0" y="0"/>
            <a:chExt cx="13789719" cy="7780833"/>
          </a:xfrm>
        </p:grpSpPr>
        <p:pic>
          <p:nvPicPr>
            <p:cNvPr id="114"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15"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17" name="What Do We Need from Jonah?"/>
          <p:cNvSpPr txBox="1"/>
          <p:nvPr/>
        </p:nvSpPr>
        <p:spPr>
          <a:xfrm>
            <a:off x="401353" y="454753"/>
            <a:ext cx="10627836" cy="984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dirty="0"/>
              <a:t>Last week…</a:t>
            </a:r>
            <a:endParaRPr sz="1200" b="0" dirty="0"/>
          </a:p>
        </p:txBody>
      </p:sp>
      <p:sp>
        <p:nvSpPr>
          <p:cNvPr id="118" name="God is on a rescue mission to save Jonah…"/>
          <p:cNvSpPr txBox="1"/>
          <p:nvPr/>
        </p:nvSpPr>
        <p:spPr>
          <a:xfrm>
            <a:off x="229552" y="1940492"/>
            <a:ext cx="10237921" cy="39703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a:defRPr sz="4900">
                <a:solidFill>
                  <a:srgbClr val="F0F0F0"/>
                </a:solidFill>
                <a:latin typeface="Bariol"/>
                <a:ea typeface="Bariol"/>
                <a:cs typeface="Bariol"/>
                <a:sym typeface="Bariol"/>
              </a:defRPr>
            </a:lvl1pPr>
          </a:lstStyle>
          <a:p>
            <a:r>
              <a:rPr lang="en-US" sz="2800" i="1" dirty="0"/>
              <a:t>Jon 1:14 Wherefore they cried unto the LORD, and said, We beseech thee, O LORD, we beseech thee, let us not perish for this man's life, and lay not upon us innocent blood: for thou, O LORD, hast done as it pleased thee. 15 So they took up Jonah, and cast him forth into the sea: and the sea ceased from her raging. 16 Then the men feared the LORD exceedingly, and offered a sacrifice unto the LORD, and made vows.</a:t>
            </a:r>
            <a:endParaRPr lang="en-US" sz="2800" dirty="0"/>
          </a:p>
          <a:p>
            <a:br>
              <a:rPr lang="en-US" sz="2800" dirty="0"/>
            </a:br>
            <a:br>
              <a:rPr lang="en-US" sz="2800" dirty="0"/>
            </a:br>
            <a:endParaRPr sz="2800"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02478"/>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3046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#8:</a:t>
            </a:r>
          </a:p>
          <a:p>
            <a:r>
              <a:rPr lang="en-US" sz="4800" dirty="0">
                <a:latin typeface="Bariol" panose="02000506040000020003" pitchFamily="2" charset="0"/>
              </a:rPr>
              <a:t>Sacrifice is only as good as </a:t>
            </a:r>
          </a:p>
          <a:p>
            <a:r>
              <a:rPr lang="en-US" sz="4800" dirty="0">
                <a:latin typeface="Bariol" panose="02000506040000020003" pitchFamily="2" charset="0"/>
              </a:rPr>
              <a:t>the subsequent level of surrender.</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349599594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617008" cy="15081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3.	God Restores Us</a:t>
            </a:r>
            <a:endParaRPr kumimoji="0" lang="en-US" sz="3600" b="1" u="none" strike="noStrike" cap="none" spc="0" normalizeH="0" baseline="0" dirty="0">
              <a:ln>
                <a:noFill/>
              </a:ln>
              <a:solidFill>
                <a:schemeClr val="bg1"/>
              </a:solidFill>
              <a:effectLst/>
              <a:uFillTx/>
              <a:latin typeface="Bariol" panose="02000506040000020003" pitchFamily="2" charset="0"/>
              <a:sym typeface="Calibri"/>
            </a:endParaRPr>
          </a:p>
          <a:p>
            <a:r>
              <a:rPr lang="en-US" sz="2800" i="1" dirty="0">
                <a:solidFill>
                  <a:schemeClr val="bg1"/>
                </a:solidFill>
                <a:latin typeface="Bariol" panose="02000506040000020003" pitchFamily="2" charset="0"/>
              </a:rPr>
              <a:t>10 And the LORD </a:t>
            </a:r>
            <a:r>
              <a:rPr lang="en-US" sz="2800" i="1" dirty="0" err="1">
                <a:solidFill>
                  <a:schemeClr val="bg1"/>
                </a:solidFill>
                <a:latin typeface="Bariol" panose="02000506040000020003" pitchFamily="2" charset="0"/>
              </a:rPr>
              <a:t>spake</a:t>
            </a:r>
            <a:r>
              <a:rPr lang="en-US" sz="2800" i="1" dirty="0">
                <a:solidFill>
                  <a:schemeClr val="bg1"/>
                </a:solidFill>
                <a:latin typeface="Bariol" panose="02000506040000020003" pitchFamily="2" charset="0"/>
              </a:rPr>
              <a:t> unto the fish, and it vomited out Jonah upon the dry [land].</a:t>
            </a:r>
            <a:endParaRPr kumimoji="0" lang="en-US" sz="28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8697414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02478"/>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185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#9:</a:t>
            </a:r>
          </a:p>
          <a:p>
            <a:r>
              <a:rPr lang="en-US" sz="4400" dirty="0">
                <a:latin typeface="Bariol" panose="02000506040000020003" pitchFamily="2" charset="0"/>
              </a:rPr>
              <a:t>God’s forgiveness imparts a </a:t>
            </a:r>
          </a:p>
          <a:p>
            <a:r>
              <a:rPr lang="en-US" sz="4400" dirty="0">
                <a:latin typeface="Bariol" panose="02000506040000020003" pitchFamily="2" charset="0"/>
              </a:rPr>
              <a:t>renewed spirit and a reestablished path.</a:t>
            </a:r>
            <a:endParaRPr sz="44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269962159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617008" cy="30469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600" b="1" dirty="0">
                <a:solidFill>
                  <a:schemeClr val="bg1"/>
                </a:solidFill>
                <a:latin typeface="Bariol" panose="02000506040000020003" pitchFamily="2" charset="0"/>
              </a:rPr>
              <a:t>3.	God Restores Us</a:t>
            </a:r>
            <a:endParaRPr kumimoji="0" lang="en-US" sz="3600" b="1" u="none" strike="noStrike" cap="none" spc="0" normalizeH="0" baseline="0" dirty="0">
              <a:ln>
                <a:noFill/>
              </a:ln>
              <a:solidFill>
                <a:schemeClr val="bg1"/>
              </a:solidFill>
              <a:effectLst/>
              <a:uFillTx/>
              <a:latin typeface="Bariol" panose="02000506040000020003" pitchFamily="2" charset="0"/>
              <a:sym typeface="Calibri"/>
            </a:endParaRPr>
          </a:p>
          <a:p>
            <a:r>
              <a:rPr lang="en-US" sz="2800" i="1" dirty="0">
                <a:solidFill>
                  <a:schemeClr val="bg1"/>
                </a:solidFill>
                <a:latin typeface="Bariol" panose="02000506040000020003" pitchFamily="2" charset="0"/>
              </a:rPr>
              <a:t>10 And the LORD </a:t>
            </a:r>
            <a:r>
              <a:rPr lang="en-US" sz="2800" i="1" dirty="0" err="1">
                <a:solidFill>
                  <a:schemeClr val="bg1"/>
                </a:solidFill>
                <a:latin typeface="Bariol" panose="02000506040000020003" pitchFamily="2" charset="0"/>
              </a:rPr>
              <a:t>spake</a:t>
            </a:r>
            <a:r>
              <a:rPr lang="en-US" sz="2800" i="1" dirty="0">
                <a:solidFill>
                  <a:schemeClr val="bg1"/>
                </a:solidFill>
                <a:latin typeface="Bariol" panose="02000506040000020003" pitchFamily="2" charset="0"/>
              </a:rPr>
              <a:t> unto the fish, and it vomited out Jonah upon the dry [land].</a:t>
            </a:r>
          </a:p>
          <a:p>
            <a:endParaRPr kumimoji="0" lang="en-US" sz="2800" i="1" u="sng" strike="noStrike" cap="none" spc="0" normalizeH="0" baseline="0" dirty="0">
              <a:ln>
                <a:noFill/>
              </a:ln>
              <a:solidFill>
                <a:schemeClr val="bg1"/>
              </a:solidFill>
              <a:effectLst/>
              <a:uFillTx/>
              <a:latin typeface="Bariol" panose="02000506040000020003" pitchFamily="2" charset="0"/>
              <a:sym typeface="Calibri"/>
            </a:endParaRPr>
          </a:p>
          <a:p>
            <a:r>
              <a:rPr lang="en-US" sz="2400" i="1" dirty="0">
                <a:solidFill>
                  <a:schemeClr val="bg1"/>
                </a:solidFill>
                <a:latin typeface="Bariol" panose="02000506040000020003" pitchFamily="2" charset="0"/>
              </a:rPr>
              <a:t>Jon 3:1 And the word of the LORD came unto Jonah the second time, saying, 2 Arise, go unto Nineveh, that great city, and preach unto it the preaching that I bid thee. 3 So Jonah arose, and went unto Nineveh, according to the word of the LORD.</a:t>
            </a:r>
            <a:endParaRPr kumimoji="0" lang="en-US" sz="24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570638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02478"/>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55399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PRAYER:</a:t>
            </a:r>
          </a:p>
          <a:p>
            <a:r>
              <a:rPr lang="en-US" dirty="0">
                <a:latin typeface="Bariol" panose="02000506040000020003" pitchFamily="2" charset="0"/>
              </a:rPr>
              <a:t>Set me free to live a lifestyle of daily repentance so that I never stray to far from home.</a:t>
            </a:r>
          </a:p>
          <a:p>
            <a:br>
              <a:rPr lang="en-US" sz="4400" dirty="0"/>
            </a:br>
            <a:br>
              <a:rPr lang="en-US" sz="4400" dirty="0"/>
            </a:br>
            <a:r>
              <a:rPr lang="en-US" sz="4400" dirty="0">
                <a:latin typeface="Bariol" panose="02000506040000020003" pitchFamily="2" charset="0"/>
              </a:rPr>
              <a:t>.</a:t>
            </a:r>
            <a:endParaRPr sz="44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187069615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984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dirty="0"/>
              <a:t>What about Jonah…?</a:t>
            </a:r>
            <a:endParaRPr sz="1200" b="0" dirty="0"/>
          </a:p>
        </p:txBody>
      </p:sp>
      <p:sp>
        <p:nvSpPr>
          <p:cNvPr id="124" name="God is on a rescue mission to save Jonah……"/>
          <p:cNvSpPr txBox="1"/>
          <p:nvPr/>
        </p:nvSpPr>
        <p:spPr>
          <a:xfrm>
            <a:off x="657253" y="2186712"/>
            <a:ext cx="10877495" cy="34163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r>
              <a:rPr lang="en-US" sz="2400" i="1" dirty="0">
                <a:solidFill>
                  <a:schemeClr val="bg1"/>
                </a:solidFill>
                <a:latin typeface="Bariol" panose="02000506040000020003" pitchFamily="2" charset="0"/>
              </a:rPr>
              <a:t>Mat 12:39 But he answered and said unto them, An evil and adulterous generation </a:t>
            </a:r>
            <a:r>
              <a:rPr lang="en-US" sz="2400" i="1" dirty="0" err="1">
                <a:solidFill>
                  <a:schemeClr val="bg1"/>
                </a:solidFill>
                <a:latin typeface="Bariol" panose="02000506040000020003" pitchFamily="2" charset="0"/>
              </a:rPr>
              <a:t>seeketh</a:t>
            </a:r>
            <a:r>
              <a:rPr lang="en-US" sz="2400" i="1" dirty="0">
                <a:solidFill>
                  <a:schemeClr val="bg1"/>
                </a:solidFill>
                <a:latin typeface="Bariol" panose="02000506040000020003" pitchFamily="2" charset="0"/>
              </a:rPr>
              <a:t> after a sign; and there shall no sign be given to it, but the sign of the prophet Jonas: 40 For as Jonas was three days and three nights in the whale's belly; so shall the Son of man be three days and three nights in the heart of the earth. 41 The men of Nineveh shall rise in judgment with this generation, and shall condemn it: because they repented at the preaching of Jonas; and, behold, a greater than Jonas [is] here. </a:t>
            </a:r>
          </a:p>
          <a:p>
            <a:br>
              <a:rPr lang="en-US" sz="2400" i="1" dirty="0">
                <a:solidFill>
                  <a:schemeClr val="bg1"/>
                </a:solidFill>
                <a:latin typeface="Bariol" panose="02000506040000020003" pitchFamily="2" charset="0"/>
              </a:rPr>
            </a:br>
            <a:br>
              <a:rPr lang="en-US" sz="2400" i="1" dirty="0">
                <a:solidFill>
                  <a:schemeClr val="bg1"/>
                </a:solidFill>
                <a:latin typeface="Bariol" panose="02000506040000020003" pitchFamily="2" charset="0"/>
              </a:rPr>
            </a:br>
            <a:endParaRPr sz="2400" i="1" dirty="0">
              <a:solidFill>
                <a:schemeClr val="bg1"/>
              </a:solidFill>
              <a:latin typeface="Bariol" panose="02000506040000020003" pitchFamily="2" charset="0"/>
            </a:endParaRPr>
          </a:p>
        </p:txBody>
      </p:sp>
    </p:spTree>
    <p:extLst>
      <p:ext uri="{BB962C8B-B14F-4D97-AF65-F5344CB8AC3E}">
        <p14:creationId xmlns:p14="http://schemas.microsoft.com/office/powerpoint/2010/main" val="57829196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984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dirty="0"/>
              <a:t>7b) Free Us By Repentance</a:t>
            </a: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9266334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0" y="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9848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dirty="0"/>
              <a:t>7b) Free Us By Repentance</a:t>
            </a: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AE643D44-23C2-D946-BF7A-8C7FF10C577E}"/>
              </a:ext>
            </a:extLst>
          </p:cNvPr>
          <p:cNvSpPr txBox="1"/>
          <p:nvPr/>
        </p:nvSpPr>
        <p:spPr>
          <a:xfrm>
            <a:off x="917739" y="1806222"/>
            <a:ext cx="10055061" cy="15696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3200" i="1" dirty="0">
                <a:solidFill>
                  <a:schemeClr val="bg1"/>
                </a:solidFill>
                <a:latin typeface="Bariol" panose="02000506040000020003" pitchFamily="2" charset="0"/>
              </a:rPr>
              <a:t>1:17 Now the LORD had prepared a great fish to swallow up Jonah. And Jonah was in the belly of the fish three days and three nights. </a:t>
            </a:r>
            <a:endParaRPr kumimoji="0" lang="en-US" sz="32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73498327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45243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#1:</a:t>
            </a:r>
          </a:p>
          <a:p>
            <a:r>
              <a:rPr lang="en-US" sz="4800" dirty="0">
                <a:latin typeface="Bariol" panose="02000506040000020003" pitchFamily="2" charset="0"/>
              </a:rPr>
              <a:t>All wandering Christians are at risk </a:t>
            </a:r>
          </a:p>
          <a:p>
            <a:r>
              <a:rPr lang="en-US" sz="4800" dirty="0">
                <a:latin typeface="Bariol" panose="02000506040000020003" pitchFamily="2" charset="0"/>
              </a:rPr>
              <a:t>of God’s relentless pursuit.</a:t>
            </a:r>
          </a:p>
          <a:p>
            <a:br>
              <a:rPr lang="en-US" sz="4800" dirty="0"/>
            </a:b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207606080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617008" cy="28007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742950" indent="-742950">
              <a:buAutoNum type="arabicPeriod"/>
            </a:pPr>
            <a:r>
              <a:rPr lang="en-US" sz="3600" b="1" dirty="0">
                <a:solidFill>
                  <a:schemeClr val="bg1"/>
                </a:solidFill>
                <a:latin typeface="Bariol" panose="02000506040000020003" pitchFamily="2" charset="0"/>
              </a:rPr>
              <a:t>God Hears Our Prayers</a:t>
            </a:r>
            <a:endParaRPr kumimoji="0" lang="en-US" sz="3600" b="1" u="none" strike="noStrike" cap="none" spc="0" normalizeH="0" baseline="0" dirty="0">
              <a:ln>
                <a:noFill/>
              </a:ln>
              <a:solidFill>
                <a:schemeClr val="bg1"/>
              </a:solidFill>
              <a:effectLst/>
              <a:uFillTx/>
              <a:latin typeface="Bariol" panose="02000506040000020003" pitchFamily="2" charset="0"/>
              <a:sym typeface="Calibri"/>
            </a:endParaRPr>
          </a:p>
          <a:p>
            <a:r>
              <a:rPr lang="en-US" sz="2800" i="1" dirty="0">
                <a:solidFill>
                  <a:schemeClr val="bg1"/>
                </a:solidFill>
                <a:latin typeface="Bariol" panose="02000506040000020003" pitchFamily="2" charset="0"/>
              </a:rPr>
              <a:t>Jon 2:1 Then Jonah prayed unto the LORD his God out of the fish's belly, 2 And said, </a:t>
            </a:r>
            <a:r>
              <a:rPr lang="en-US" sz="2800" i="1" u="sng" dirty="0">
                <a:solidFill>
                  <a:schemeClr val="bg1"/>
                </a:solidFill>
                <a:latin typeface="Bariol" panose="02000506040000020003" pitchFamily="2" charset="0"/>
              </a:rPr>
              <a:t>I cried</a:t>
            </a:r>
            <a:r>
              <a:rPr lang="en-US" sz="2800" i="1" dirty="0">
                <a:solidFill>
                  <a:schemeClr val="bg1"/>
                </a:solidFill>
                <a:latin typeface="Bariol" panose="02000506040000020003" pitchFamily="2" charset="0"/>
              </a:rPr>
              <a:t> by reason of mine affliction unto the LORD, and he heard me; out of the belly of hell cried I, [and] thou </a:t>
            </a:r>
            <a:r>
              <a:rPr lang="en-US" sz="2800" i="1" dirty="0" err="1">
                <a:solidFill>
                  <a:schemeClr val="bg1"/>
                </a:solidFill>
                <a:latin typeface="Bariol" panose="02000506040000020003" pitchFamily="2" charset="0"/>
              </a:rPr>
              <a:t>heardest</a:t>
            </a:r>
            <a:r>
              <a:rPr lang="en-US" sz="2800" i="1" dirty="0">
                <a:solidFill>
                  <a:schemeClr val="bg1"/>
                </a:solidFill>
                <a:latin typeface="Bariol" panose="02000506040000020003" pitchFamily="2" charset="0"/>
              </a:rPr>
              <a:t> my voice. 3 For thou </a:t>
            </a:r>
            <a:r>
              <a:rPr lang="en-US" sz="2800" i="1" dirty="0" err="1">
                <a:solidFill>
                  <a:schemeClr val="bg1"/>
                </a:solidFill>
                <a:latin typeface="Bariol" panose="02000506040000020003" pitchFamily="2" charset="0"/>
              </a:rPr>
              <a:t>hadst</a:t>
            </a:r>
            <a:r>
              <a:rPr lang="en-US" sz="2800" i="1" dirty="0">
                <a:solidFill>
                  <a:schemeClr val="bg1"/>
                </a:solidFill>
                <a:latin typeface="Bariol" panose="02000506040000020003" pitchFamily="2" charset="0"/>
              </a:rPr>
              <a:t> cast me into the deep, in the midst of the seas; and the floods compassed me about: all thy billows and thy waves passed over me. </a:t>
            </a:r>
            <a:endParaRPr kumimoji="0" lang="en-US" sz="28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75167407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3046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#2:</a:t>
            </a:r>
          </a:p>
          <a:p>
            <a:r>
              <a:rPr lang="en-US" sz="4800" dirty="0">
                <a:latin typeface="Bariol" panose="02000506040000020003" pitchFamily="2" charset="0"/>
              </a:rPr>
              <a:t>Knowing Christ is to savor his affection </a:t>
            </a:r>
          </a:p>
          <a:p>
            <a:r>
              <a:rPr lang="en-US" sz="4800" dirty="0">
                <a:latin typeface="Bariol" panose="02000506040000020003" pitchFamily="2" charset="0"/>
              </a:rPr>
              <a:t>and to spare our heartache.</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409007485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8309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latin typeface="Bariol" panose="02000506040000020003" pitchFamily="2" charset="0"/>
              </a:rPr>
              <a:t>God’s Faithfulness In Jonah’s Repentance</a:t>
            </a: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E2F91638-21E4-444F-8238-75A8B59DD058}"/>
              </a:ext>
            </a:extLst>
          </p:cNvPr>
          <p:cNvSpPr txBox="1"/>
          <p:nvPr/>
        </p:nvSpPr>
        <p:spPr>
          <a:xfrm>
            <a:off x="657253" y="1978303"/>
            <a:ext cx="10617008" cy="47705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742950" indent="-742950">
              <a:buAutoNum type="arabicPeriod"/>
            </a:pPr>
            <a:r>
              <a:rPr lang="en-US" sz="3600" b="1" dirty="0">
                <a:solidFill>
                  <a:schemeClr val="bg1"/>
                </a:solidFill>
                <a:latin typeface="Bariol" panose="02000506040000020003" pitchFamily="2" charset="0"/>
              </a:rPr>
              <a:t>God Hears Our Prayers</a:t>
            </a:r>
            <a:endParaRPr kumimoji="0" lang="en-US" sz="3600" b="1" u="none" strike="noStrike" cap="none" spc="0" normalizeH="0" baseline="0" dirty="0">
              <a:ln>
                <a:noFill/>
              </a:ln>
              <a:solidFill>
                <a:schemeClr val="bg1"/>
              </a:solidFill>
              <a:effectLst/>
              <a:uFillTx/>
              <a:latin typeface="Bariol" panose="02000506040000020003" pitchFamily="2" charset="0"/>
              <a:sym typeface="Calibri"/>
            </a:endParaRPr>
          </a:p>
          <a:p>
            <a:r>
              <a:rPr lang="en-US" sz="2800" i="1" dirty="0">
                <a:solidFill>
                  <a:schemeClr val="bg1"/>
                </a:solidFill>
                <a:latin typeface="Bariol" panose="02000506040000020003" pitchFamily="2" charset="0"/>
              </a:rPr>
              <a:t>Jon 2:1 Then Jonah prayed unto the LORD his God out of the fish's belly, 2 And said, I cried by reason of mine affliction unto the LORD, and he heard me; out of the belly of hell cried I, [</a:t>
            </a:r>
            <a:r>
              <a:rPr lang="en-US" sz="2800" i="1" u="sng" dirty="0">
                <a:solidFill>
                  <a:schemeClr val="bg1"/>
                </a:solidFill>
                <a:latin typeface="Bariol" panose="02000506040000020003" pitchFamily="2" charset="0"/>
              </a:rPr>
              <a:t>and] thou </a:t>
            </a:r>
            <a:r>
              <a:rPr lang="en-US" sz="2800" i="1" u="sng" dirty="0" err="1">
                <a:solidFill>
                  <a:schemeClr val="bg1"/>
                </a:solidFill>
                <a:latin typeface="Bariol" panose="02000506040000020003" pitchFamily="2" charset="0"/>
              </a:rPr>
              <a:t>heardest</a:t>
            </a:r>
            <a:r>
              <a:rPr lang="en-US" sz="2800" i="1" u="sng" dirty="0">
                <a:solidFill>
                  <a:schemeClr val="bg1"/>
                </a:solidFill>
                <a:latin typeface="Bariol" panose="02000506040000020003" pitchFamily="2" charset="0"/>
              </a:rPr>
              <a:t> my voice</a:t>
            </a:r>
            <a:r>
              <a:rPr lang="en-US" sz="2800" i="1" dirty="0">
                <a:solidFill>
                  <a:schemeClr val="bg1"/>
                </a:solidFill>
                <a:latin typeface="Bariol" panose="02000506040000020003" pitchFamily="2" charset="0"/>
              </a:rPr>
              <a:t>. </a:t>
            </a:r>
          </a:p>
          <a:p>
            <a:endParaRPr kumimoji="0" lang="en-US" sz="2800" i="1" u="sng" strike="noStrike" cap="none" spc="0" normalizeH="0" baseline="0" dirty="0">
              <a:ln>
                <a:noFill/>
              </a:ln>
              <a:solidFill>
                <a:schemeClr val="bg1"/>
              </a:solidFill>
              <a:effectLst/>
              <a:uFillTx/>
              <a:latin typeface="Bariol" panose="02000506040000020003" pitchFamily="2" charset="0"/>
              <a:sym typeface="Calibri"/>
            </a:endParaRPr>
          </a:p>
          <a:p>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34:4 I sought the LORD, and he heard me, and delivered me from all my fears.</a:t>
            </a:r>
          </a:p>
          <a:p>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66:19 [But] verily God hath heard [me]; he hath attended to the voice of my prayer.</a:t>
            </a:r>
          </a:p>
          <a:p>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118:21 I will praise thee: for thou hast heard me, and art become my salvation.</a:t>
            </a:r>
          </a:p>
          <a:p>
            <a:br>
              <a:rPr lang="en-US" sz="2800" dirty="0"/>
            </a:br>
            <a:br>
              <a:rPr lang="en-US" sz="2800" dirty="0"/>
            </a:br>
            <a:endParaRPr kumimoji="0" lang="en-US" sz="2800" i="1" u="sng"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801958433"/>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840</TotalTime>
  <Words>1139</Words>
  <Application>Microsoft Office PowerPoint</Application>
  <PresentationFormat>Widescreen</PresentationFormat>
  <Paragraphs>120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LFBIConf</dc:creator>
  <cp:lastModifiedBy>LFBIConf</cp:lastModifiedBy>
  <cp:revision>23</cp:revision>
  <dcterms:modified xsi:type="dcterms:W3CDTF">2019-10-20T17:50:21Z</dcterms:modified>
</cp:coreProperties>
</file>