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 id="258" r:id="rId3"/>
    <p:sldId id="263" r:id="rId4"/>
    <p:sldId id="289" r:id="rId5"/>
    <p:sldId id="290" r:id="rId6"/>
    <p:sldId id="291" r:id="rId7"/>
    <p:sldId id="295" r:id="rId8"/>
    <p:sldId id="293" r:id="rId9"/>
    <p:sldId id="292" r:id="rId10"/>
    <p:sldId id="294" r:id="rId11"/>
    <p:sldId id="297" r:id="rId12"/>
    <p:sldId id="298" r:id="rId13"/>
    <p:sldId id="299" r:id="rId14"/>
    <p:sldId id="300" r:id="rId15"/>
    <p:sldId id="301" r:id="rId16"/>
    <p:sldId id="302" r:id="rId17"/>
    <p:sldId id="303" r:id="rId18"/>
    <p:sldId id="304" r:id="rId19"/>
    <p:sldId id="305" r:id="rId20"/>
    <p:sldId id="306" r:id="rId21"/>
    <p:sldId id="307" r:id="rId22"/>
    <p:sldId id="288" r:id="rId2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87" autoAdjust="0"/>
    <p:restoredTop sz="94660"/>
  </p:normalViewPr>
  <p:slideViewPr>
    <p:cSldViewPr snapToGrid="0" snapToObjects="1">
      <p:cViewPr varScale="1">
        <p:scale>
          <a:sx n="58" d="100"/>
          <a:sy n="58" d="100"/>
        </p:scale>
        <p:origin x="90" y="16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1" hasCustomPrompt="1"/>
          </p:nvPr>
        </p:nvSpPr>
        <p:spPr>
          <a:xfrm rot="21381971">
            <a:off x="3614826" y="3410644"/>
            <a:ext cx="1883944" cy="211384"/>
          </a:xfrm>
        </p:spPr>
        <p:txBody>
          <a:bodyPr>
            <a:normAutofit/>
          </a:bodyPr>
          <a:lstStyle>
            <a:lvl1pPr>
              <a:defRPr sz="1600"/>
            </a:lvl1pPr>
          </a:lstStyle>
          <a:p>
            <a:pPr lvl="0"/>
            <a:r>
              <a:rPr lang="en-US" dirty="0" smtClean="0"/>
              <a:t>Add Your Subtitle</a:t>
            </a:r>
            <a:endParaRPr lang="en-US" dirty="0"/>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rot="21381971">
            <a:off x="3614826" y="3410644"/>
            <a:ext cx="1883944" cy="211384"/>
          </a:xfrm>
        </p:spPr>
        <p:txBody>
          <a:bodyPr>
            <a:normAutofit/>
          </a:bodyPr>
          <a:lstStyle>
            <a:lvl1pPr>
              <a:defRPr sz="1600"/>
            </a:lvl1pPr>
          </a:lstStyle>
          <a:p>
            <a:pPr lvl="0"/>
            <a:r>
              <a:rPr lang="en-US" dirty="0" smtClean="0"/>
              <a:t>Add Your Subtitle</a:t>
            </a:r>
            <a:endParaRPr lang="en-US" dirty="0"/>
          </a:p>
        </p:txBody>
      </p:sp>
      <p:sp>
        <p:nvSpPr>
          <p:cNvPr id="5" name="Title 1"/>
          <p:cNvSpPr>
            <a:spLocks noGrp="1"/>
          </p:cNvSpPr>
          <p:nvPr>
            <p:ph type="title" hasCustomPrompt="1"/>
          </p:nvPr>
        </p:nvSpPr>
        <p:spPr>
          <a:xfrm rot="21440812">
            <a:off x="1174096" y="1766750"/>
            <a:ext cx="6432012" cy="1591442"/>
          </a:xfrm>
        </p:spPr>
        <p:txBody>
          <a:bodyPr/>
          <a:lstStyle/>
          <a:p>
            <a:r>
              <a:rPr lang="en-US" dirty="0" smtClean="0"/>
              <a:t>Add Your Title</a:t>
            </a:r>
            <a:endParaRPr lang="en-US" dirty="0"/>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468313" y="1542143"/>
            <a:ext cx="8211824" cy="3239408"/>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468313" y="1542143"/>
            <a:ext cx="8211824" cy="3239408"/>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468313" y="1542143"/>
            <a:ext cx="8211824" cy="3239408"/>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
        <p:nvSpPr>
          <p:cNvPr id="2" name="Title 1"/>
          <p:cNvSpPr>
            <a:spLocks noGrp="1"/>
          </p:cNvSpPr>
          <p:nvPr>
            <p:ph type="title" hasCustomPrompt="1"/>
          </p:nvPr>
        </p:nvSpPr>
        <p:spPr>
          <a:xfrm rot="21427123">
            <a:off x="2891573" y="279539"/>
            <a:ext cx="3298948" cy="878548"/>
          </a:xfrm>
        </p:spPr>
        <p:txBody>
          <a:bodyPr>
            <a:normAutofit/>
          </a:bodyPr>
          <a:lstStyle>
            <a:lvl1pPr>
              <a:defRPr sz="1600"/>
            </a:lvl1pPr>
          </a:lstStyle>
          <a:p>
            <a:r>
              <a:rPr lang="en-US" dirty="0" smtClean="0"/>
              <a:t>Add Your Title</a:t>
            </a:r>
            <a:endParaRPr lang="en-US" dirty="0"/>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336511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Scripture Here</a:t>
            </a:r>
          </a:p>
        </p:txBody>
      </p:sp>
      <p:sp>
        <p:nvSpPr>
          <p:cNvPr id="10" name="Text Placeholder 9"/>
          <p:cNvSpPr>
            <a:spLocks noGrp="1"/>
          </p:cNvSpPr>
          <p:nvPr>
            <p:ph type="body" sz="quarter" idx="14" hasCustomPrompt="1"/>
          </p:nvPr>
        </p:nvSpPr>
        <p:spPr>
          <a:xfrm>
            <a:off x="527050" y="4021138"/>
            <a:ext cx="8159750" cy="742690"/>
          </a:xfrm>
        </p:spPr>
        <p:txBody>
          <a:bodyPr>
            <a:normAutofit/>
          </a:bodyPr>
          <a:lstStyle>
            <a:lvl1pPr>
              <a:defRPr sz="1400" baseline="0"/>
            </a:lvl1pPr>
          </a:lstStyle>
          <a:p>
            <a:pPr lvl="0"/>
            <a:r>
              <a:rPr lang="en-US" dirty="0" smtClean="0"/>
              <a:t>Add Verse Here</a:t>
            </a:r>
            <a:endParaRPr lang="en-US" dirty="0"/>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435416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Text Here</a:t>
            </a:r>
            <a:endParaRPr lang="en-US" dirty="0"/>
          </a:p>
        </p:txBody>
      </p:sp>
    </p:spTree>
    <p:extLst>
      <p:ext uri="{BB962C8B-B14F-4D97-AF65-F5344CB8AC3E}">
        <p14:creationId xmlns:p14="http://schemas.microsoft.com/office/powerpoint/2010/main" val="3822514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chor="ct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12/11/2016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Lst>
  <p:txStyles>
    <p:titleStyle>
      <a:lvl1pPr algn="ctr" defTabSz="914400" rtl="0" eaLnBrk="1" latinLnBrk="0" hangingPunct="1">
        <a:spcBef>
          <a:spcPct val="0"/>
        </a:spcBef>
        <a:buNone/>
        <a:defRPr sz="4400" kern="1200">
          <a:solidFill>
            <a:schemeClr val="tx1"/>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chemeClr val="tx1"/>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chemeClr val="tx1"/>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62354"/>
            <a:ext cx="8211824" cy="4397351"/>
          </a:xfrm>
        </p:spPr>
        <p:txBody>
          <a:bodyPr>
            <a:normAutofit/>
          </a:bodyPr>
          <a:lstStyle/>
          <a:p>
            <a:pPr algn="l"/>
            <a:endParaRPr lang="en-US" sz="2400" dirty="0"/>
          </a:p>
          <a:p>
            <a:pPr algn="l"/>
            <a:r>
              <a:rPr lang="en-US" sz="2400" dirty="0" smtClean="0"/>
              <a:t>Last week we saw how God judges humanity not only based on our submission to his truth but by our motives and actions as we live.</a:t>
            </a:r>
            <a:endParaRPr lang="en-US" sz="2400" dirty="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r>
              <a:rPr lang="en-US" sz="3200" b="1" u="sng" dirty="0" smtClean="0"/>
              <a:t>God Knows</a:t>
            </a:r>
            <a:endParaRPr lang="en-US" sz="3200" dirty="0" smtClean="0"/>
          </a:p>
        </p:txBody>
      </p:sp>
    </p:spTree>
    <p:extLst>
      <p:ext uri="{BB962C8B-B14F-4D97-AF65-F5344CB8AC3E}">
        <p14:creationId xmlns:p14="http://schemas.microsoft.com/office/powerpoint/2010/main" val="2719041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1459832"/>
            <a:ext cx="8211824" cy="2999873"/>
          </a:xfrm>
        </p:spPr>
        <p:txBody>
          <a:bodyPr>
            <a:noAutofit/>
          </a:bodyPr>
          <a:lstStyle/>
          <a:p>
            <a:pPr algn="l"/>
            <a:r>
              <a:rPr lang="en-US" sz="2400" b="1" i="1" dirty="0"/>
              <a:t>21 </a:t>
            </a:r>
            <a:r>
              <a:rPr lang="en-US" sz="2400" i="1" dirty="0"/>
              <a:t>Thou therefore which </a:t>
            </a:r>
            <a:r>
              <a:rPr lang="en-US" sz="2400" i="1" dirty="0" err="1"/>
              <a:t>teachest</a:t>
            </a:r>
            <a:r>
              <a:rPr lang="en-US" sz="2400" i="1" dirty="0"/>
              <a:t> another, </a:t>
            </a:r>
            <a:r>
              <a:rPr lang="en-US" sz="2400" i="1" dirty="0" err="1"/>
              <a:t>teachest</a:t>
            </a:r>
            <a:r>
              <a:rPr lang="en-US" sz="2400" i="1" dirty="0"/>
              <a:t> thou not thyself? thou that </a:t>
            </a:r>
            <a:r>
              <a:rPr lang="en-US" sz="2400" i="1" dirty="0" err="1"/>
              <a:t>preachest</a:t>
            </a:r>
            <a:r>
              <a:rPr lang="en-US" sz="2400" i="1" dirty="0"/>
              <a:t> a man should not steal, dost thou steal?</a:t>
            </a:r>
            <a:endParaRPr lang="en-US" sz="2400" dirty="0"/>
          </a:p>
          <a:p>
            <a:pPr algn="l"/>
            <a:r>
              <a:rPr lang="en-US" sz="2400" b="1" i="1" dirty="0"/>
              <a:t>22 </a:t>
            </a:r>
            <a:r>
              <a:rPr lang="en-US" sz="2400" i="1" dirty="0"/>
              <a:t>Thou that </a:t>
            </a:r>
            <a:r>
              <a:rPr lang="en-US" sz="2400" i="1" dirty="0" err="1"/>
              <a:t>sayest</a:t>
            </a:r>
            <a:r>
              <a:rPr lang="en-US" sz="2400" i="1" dirty="0"/>
              <a:t> a man should not commit adultery, dost thou commit adultery? thou that </a:t>
            </a:r>
            <a:r>
              <a:rPr lang="en-US" sz="2400" i="1" dirty="0" err="1"/>
              <a:t>abhorrest</a:t>
            </a:r>
            <a:r>
              <a:rPr lang="en-US" sz="2400" i="1" dirty="0"/>
              <a:t> idols, dost thou commit sacrilege?</a:t>
            </a:r>
            <a:endParaRPr lang="en-US" sz="2400" dirty="0"/>
          </a:p>
          <a:p>
            <a:pPr algn="l"/>
            <a:r>
              <a:rPr lang="en-US" sz="2400" b="1" i="1" dirty="0"/>
              <a:t>23 </a:t>
            </a:r>
            <a:r>
              <a:rPr lang="en-US" sz="2400" i="1" dirty="0"/>
              <a:t>Thou that </a:t>
            </a:r>
            <a:r>
              <a:rPr lang="en-US" sz="2400" i="1" dirty="0" err="1"/>
              <a:t>makest</a:t>
            </a:r>
            <a:r>
              <a:rPr lang="en-US" sz="2400" i="1" dirty="0"/>
              <a:t> thy boast of the law, through breaking the law </a:t>
            </a:r>
            <a:r>
              <a:rPr lang="en-US" sz="2400" i="1" dirty="0" err="1"/>
              <a:t>dishonourest</a:t>
            </a:r>
            <a:r>
              <a:rPr lang="en-US" sz="2400" i="1" dirty="0"/>
              <a:t> thou God?</a:t>
            </a:r>
            <a:endParaRPr lang="en-US" sz="2400" dirty="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r>
              <a:rPr lang="en-US" sz="3200" b="1" u="sng" dirty="0" smtClean="0"/>
              <a:t>A Walking Contradiction</a:t>
            </a:r>
            <a:endParaRPr lang="en-US" sz="3200" dirty="0" smtClean="0"/>
          </a:p>
        </p:txBody>
      </p:sp>
    </p:spTree>
    <p:extLst>
      <p:ext uri="{BB962C8B-B14F-4D97-AF65-F5344CB8AC3E}">
        <p14:creationId xmlns:p14="http://schemas.microsoft.com/office/powerpoint/2010/main" val="3159691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1459832"/>
            <a:ext cx="8211824" cy="2999873"/>
          </a:xfrm>
        </p:spPr>
        <p:txBody>
          <a:bodyPr>
            <a:normAutofit fontScale="85000" lnSpcReduction="20000"/>
          </a:bodyPr>
          <a:lstStyle/>
          <a:p>
            <a:pPr algn="l" fontAlgn="base"/>
            <a:r>
              <a:rPr lang="en-US" b="1" dirty="0" smtClean="0"/>
              <a:t>Stealing?!</a:t>
            </a:r>
          </a:p>
          <a:p>
            <a:pPr algn="l"/>
            <a:endParaRPr lang="en-US" sz="2600" b="1" u="sng" dirty="0"/>
          </a:p>
          <a:p>
            <a:pPr algn="l"/>
            <a:r>
              <a:rPr lang="en-US" sz="2600" i="1" dirty="0" smtClean="0"/>
              <a:t>Mat </a:t>
            </a:r>
            <a:r>
              <a:rPr lang="en-US" sz="2600" i="1" dirty="0"/>
              <a:t>23:14 Woe unto you, scribes and Pharisees, hypocrites! for ye devour widows' houses, and for a </a:t>
            </a:r>
            <a:r>
              <a:rPr lang="en-US" sz="2600" i="1" dirty="0" err="1"/>
              <a:t>pretence</a:t>
            </a:r>
            <a:r>
              <a:rPr lang="en-US" sz="2600" i="1" dirty="0"/>
              <a:t> make long prayer: therefore ye shall receive the greater damnation</a:t>
            </a:r>
            <a:r>
              <a:rPr lang="en-US" sz="2600" i="1" dirty="0" smtClean="0"/>
              <a:t>.</a:t>
            </a:r>
          </a:p>
          <a:p>
            <a:pPr algn="l"/>
            <a:endParaRPr lang="en-US" sz="2600" b="1" i="1" dirty="0"/>
          </a:p>
          <a:p>
            <a:pPr algn="l"/>
            <a:r>
              <a:rPr lang="en-US" b="1" i="1" dirty="0"/>
              <a:t>A thief is someone who takes advantage of the resources of the weak or exploits the resources of other people. </a:t>
            </a:r>
            <a:endParaRPr lang="en-US" sz="2600" b="1" dirty="0" smtClean="0"/>
          </a:p>
          <a:p>
            <a:pPr algn="l" fontAlgn="base"/>
            <a:endParaRPr lang="en-US" dirty="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r>
              <a:rPr lang="en-US" sz="3200" b="1" u="sng" dirty="0" smtClean="0"/>
              <a:t>A Walking Contradiction</a:t>
            </a:r>
            <a:endParaRPr lang="en-US" sz="3200" dirty="0" smtClean="0"/>
          </a:p>
        </p:txBody>
      </p:sp>
    </p:spTree>
    <p:extLst>
      <p:ext uri="{BB962C8B-B14F-4D97-AF65-F5344CB8AC3E}">
        <p14:creationId xmlns:p14="http://schemas.microsoft.com/office/powerpoint/2010/main" val="10727248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1459832"/>
            <a:ext cx="8211824" cy="2999873"/>
          </a:xfrm>
        </p:spPr>
        <p:txBody>
          <a:bodyPr>
            <a:normAutofit fontScale="55000" lnSpcReduction="20000"/>
          </a:bodyPr>
          <a:lstStyle/>
          <a:p>
            <a:pPr algn="l" fontAlgn="base"/>
            <a:r>
              <a:rPr lang="en-US" sz="3800" b="1" dirty="0" smtClean="0"/>
              <a:t>Stealing?!</a:t>
            </a:r>
          </a:p>
          <a:p>
            <a:pPr algn="l"/>
            <a:endParaRPr lang="en-US" sz="2600" b="1" u="sng" dirty="0"/>
          </a:p>
          <a:p>
            <a:pPr algn="l"/>
            <a:r>
              <a:rPr lang="en-US" sz="3200" i="1" dirty="0"/>
              <a:t>Psalm 50:16 But unto the wicked God </a:t>
            </a:r>
            <a:r>
              <a:rPr lang="en-US" sz="3200" i="1" dirty="0" err="1"/>
              <a:t>saith</a:t>
            </a:r>
            <a:r>
              <a:rPr lang="en-US" sz="3200" i="1" dirty="0"/>
              <a:t>, What hast thou to do to declare my statutes, or that thou </a:t>
            </a:r>
            <a:r>
              <a:rPr lang="en-US" sz="3200" i="1" dirty="0" err="1"/>
              <a:t>shouldest</a:t>
            </a:r>
            <a:r>
              <a:rPr lang="en-US" sz="3200" i="1" dirty="0"/>
              <a:t> take my covenant in thy mouth? 17 Seeing thou </a:t>
            </a:r>
            <a:r>
              <a:rPr lang="en-US" sz="3200" i="1" dirty="0" err="1"/>
              <a:t>hatest</a:t>
            </a:r>
            <a:r>
              <a:rPr lang="en-US" sz="3200" i="1" dirty="0"/>
              <a:t> instruction, and </a:t>
            </a:r>
            <a:r>
              <a:rPr lang="en-US" sz="3200" i="1" dirty="0" err="1"/>
              <a:t>castest</a:t>
            </a:r>
            <a:r>
              <a:rPr lang="en-US" sz="3200" i="1" dirty="0"/>
              <a:t> my words behind thee. 18 When thou </a:t>
            </a:r>
            <a:r>
              <a:rPr lang="en-US" sz="3200" i="1" dirty="0" err="1"/>
              <a:t>sawest</a:t>
            </a:r>
            <a:r>
              <a:rPr lang="en-US" sz="3200" i="1" dirty="0"/>
              <a:t> a thief, then thou </a:t>
            </a:r>
            <a:r>
              <a:rPr lang="en-US" sz="3200" i="1" dirty="0" err="1"/>
              <a:t>consentedst</a:t>
            </a:r>
            <a:r>
              <a:rPr lang="en-US" sz="3200" i="1" dirty="0"/>
              <a:t> </a:t>
            </a:r>
            <a:r>
              <a:rPr lang="en-US" sz="3200" i="1" dirty="0" smtClean="0"/>
              <a:t>with </a:t>
            </a:r>
            <a:r>
              <a:rPr lang="en-US" sz="3200" i="1" dirty="0"/>
              <a:t>him, and hast been partaker </a:t>
            </a:r>
            <a:r>
              <a:rPr lang="en-US" sz="3200" i="1" dirty="0" smtClean="0"/>
              <a:t>with </a:t>
            </a:r>
            <a:r>
              <a:rPr lang="en-US" sz="3200" i="1" dirty="0"/>
              <a:t>adulterers</a:t>
            </a:r>
            <a:endParaRPr lang="en-US" sz="3200" dirty="0"/>
          </a:p>
          <a:p>
            <a:pPr algn="l"/>
            <a:r>
              <a:rPr lang="en-US" sz="2800" dirty="0"/>
              <a:t/>
            </a:r>
            <a:br>
              <a:rPr lang="en-US" sz="2800" dirty="0"/>
            </a:br>
            <a:endParaRPr lang="en-US" sz="2800" dirty="0"/>
          </a:p>
          <a:p>
            <a:pPr algn="l"/>
            <a:r>
              <a:rPr lang="en-US" sz="3800" b="1" i="1" dirty="0" smtClean="0"/>
              <a:t>You are a </a:t>
            </a:r>
            <a:r>
              <a:rPr lang="en-US" sz="3800" b="1" i="1" dirty="0"/>
              <a:t>partaker of </a:t>
            </a:r>
            <a:r>
              <a:rPr lang="en-US" sz="3800" b="1" i="1" dirty="0" smtClean="0"/>
              <a:t>thievery </a:t>
            </a:r>
            <a:r>
              <a:rPr lang="en-US" sz="3800" b="1" i="1" dirty="0"/>
              <a:t>by your permissiveness of sin in your </a:t>
            </a:r>
            <a:r>
              <a:rPr lang="en-US" sz="3800" b="1" i="1" dirty="0" smtClean="0"/>
              <a:t>associations</a:t>
            </a:r>
            <a:endParaRPr lang="en-US" sz="3800" dirty="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r>
              <a:rPr lang="en-US" sz="3200" b="1" u="sng" dirty="0" smtClean="0"/>
              <a:t>A Walking Contradiction</a:t>
            </a:r>
            <a:endParaRPr lang="en-US" sz="3200" dirty="0" smtClean="0"/>
          </a:p>
        </p:txBody>
      </p:sp>
    </p:spTree>
    <p:extLst>
      <p:ext uri="{BB962C8B-B14F-4D97-AF65-F5344CB8AC3E}">
        <p14:creationId xmlns:p14="http://schemas.microsoft.com/office/powerpoint/2010/main" val="36590036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1299412"/>
            <a:ext cx="8211824" cy="3683668"/>
          </a:xfrm>
        </p:spPr>
        <p:txBody>
          <a:bodyPr>
            <a:normAutofit fontScale="77500" lnSpcReduction="20000"/>
          </a:bodyPr>
          <a:lstStyle/>
          <a:p>
            <a:pPr algn="l" fontAlgn="base"/>
            <a:r>
              <a:rPr lang="en-US" b="1" dirty="0" smtClean="0"/>
              <a:t>Adultery?!</a:t>
            </a:r>
          </a:p>
          <a:p>
            <a:pPr algn="l"/>
            <a:r>
              <a:rPr lang="en-US" sz="2600" b="1" i="1" dirty="0"/>
              <a:t>22 </a:t>
            </a:r>
            <a:r>
              <a:rPr lang="en-US" sz="2600" i="1" dirty="0"/>
              <a:t>Thou that </a:t>
            </a:r>
            <a:r>
              <a:rPr lang="en-US" sz="2600" i="1" dirty="0" err="1"/>
              <a:t>sayest</a:t>
            </a:r>
            <a:r>
              <a:rPr lang="en-US" sz="2600" i="1" dirty="0"/>
              <a:t> a man should not commit adultery, dost thou commit adultery? thou that </a:t>
            </a:r>
            <a:r>
              <a:rPr lang="en-US" sz="2600" i="1" dirty="0" err="1"/>
              <a:t>abhorrest</a:t>
            </a:r>
            <a:r>
              <a:rPr lang="en-US" sz="2600" i="1" dirty="0"/>
              <a:t> idols, dost thou commit sacrilege</a:t>
            </a:r>
            <a:r>
              <a:rPr lang="en-US" sz="2600" i="1" dirty="0" smtClean="0"/>
              <a:t>?</a:t>
            </a:r>
            <a:r>
              <a:rPr lang="en-US" sz="2800" dirty="0"/>
              <a:t/>
            </a:r>
            <a:br>
              <a:rPr lang="en-US" sz="2800" dirty="0"/>
            </a:br>
            <a:endParaRPr lang="en-US" sz="2800" dirty="0"/>
          </a:p>
          <a:p>
            <a:pPr algn="l"/>
            <a:r>
              <a:rPr lang="en-US" sz="3200" dirty="0" smtClean="0"/>
              <a:t>“Adultery” or “cheating” </a:t>
            </a:r>
            <a:r>
              <a:rPr lang="en-US" sz="3200" dirty="0"/>
              <a:t>calls our relationship with God optional and inconvenient</a:t>
            </a:r>
            <a:r>
              <a:rPr lang="en-US" sz="3200" dirty="0" smtClean="0"/>
              <a:t>.</a:t>
            </a:r>
          </a:p>
          <a:p>
            <a:pPr algn="l"/>
            <a:endParaRPr lang="en-US" sz="3200" dirty="0"/>
          </a:p>
          <a:p>
            <a:pPr algn="l"/>
            <a:r>
              <a:rPr lang="en-US" b="1" dirty="0"/>
              <a:t>A hypocrite is someone who might preach against physical adultery yet justify their own spiritual infidelity</a:t>
            </a:r>
            <a:r>
              <a:rPr lang="en-US" dirty="0"/>
              <a:t> </a:t>
            </a:r>
            <a:r>
              <a:rPr lang="en-US" b="1" dirty="0"/>
              <a:t>as necessary</a:t>
            </a:r>
            <a:r>
              <a:rPr lang="en-US" b="1" dirty="0" smtClean="0"/>
              <a:t>.</a:t>
            </a:r>
            <a:endParaRPr lang="en-US" sz="3200" dirty="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r>
              <a:rPr lang="en-US" sz="3200" b="1" u="sng" dirty="0" smtClean="0"/>
              <a:t>A Walking Contradiction</a:t>
            </a:r>
            <a:endParaRPr lang="en-US" sz="3200" dirty="0" smtClean="0"/>
          </a:p>
        </p:txBody>
      </p:sp>
    </p:spTree>
    <p:extLst>
      <p:ext uri="{BB962C8B-B14F-4D97-AF65-F5344CB8AC3E}">
        <p14:creationId xmlns:p14="http://schemas.microsoft.com/office/powerpoint/2010/main" val="6037002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1299412"/>
            <a:ext cx="8211824" cy="3683668"/>
          </a:xfrm>
        </p:spPr>
        <p:txBody>
          <a:bodyPr>
            <a:normAutofit fontScale="77500" lnSpcReduction="20000"/>
          </a:bodyPr>
          <a:lstStyle/>
          <a:p>
            <a:pPr algn="l" fontAlgn="base"/>
            <a:r>
              <a:rPr lang="en-US" b="1" u="sng" dirty="0" smtClean="0"/>
              <a:t>Adultery and a Guarded Mind</a:t>
            </a:r>
            <a:endParaRPr lang="en-US" sz="2600" b="1" i="1" u="sng" dirty="0" smtClean="0"/>
          </a:p>
          <a:p>
            <a:pPr algn="l"/>
            <a:endParaRPr lang="en-US" sz="3200" dirty="0" smtClean="0"/>
          </a:p>
          <a:p>
            <a:pPr algn="l"/>
            <a:r>
              <a:rPr lang="en-US" sz="3200" dirty="0" smtClean="0"/>
              <a:t>The war we wage against adultery is a war of the mind.</a:t>
            </a:r>
          </a:p>
          <a:p>
            <a:pPr algn="l"/>
            <a:endParaRPr lang="en-US" sz="3200" dirty="0"/>
          </a:p>
          <a:p>
            <a:pPr algn="l"/>
            <a:r>
              <a:rPr lang="en-US" i="1" dirty="0"/>
              <a:t>Romans 8:5 For they that are after the flesh do mind the things of the flesh; but they that are after the Spirit the things of the Spirit. 6 For to be carnally minded is death; but to be spiritually minded is life and peace.</a:t>
            </a:r>
            <a:endParaRPr lang="en-US" sz="3200" dirty="0"/>
          </a:p>
          <a:p>
            <a:r>
              <a:rPr lang="en-US" sz="3200" dirty="0"/>
              <a:t/>
            </a:r>
            <a:br>
              <a:rPr lang="en-US" sz="3200" dirty="0"/>
            </a:br>
            <a:endParaRPr lang="en-US" sz="3200" dirty="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r>
              <a:rPr lang="en-US" sz="3200" b="1" u="sng" dirty="0" smtClean="0"/>
              <a:t>A Walking Contradiction</a:t>
            </a:r>
            <a:endParaRPr lang="en-US" sz="3200" dirty="0" smtClean="0"/>
          </a:p>
        </p:txBody>
      </p:sp>
    </p:spTree>
    <p:extLst>
      <p:ext uri="{BB962C8B-B14F-4D97-AF65-F5344CB8AC3E}">
        <p14:creationId xmlns:p14="http://schemas.microsoft.com/office/powerpoint/2010/main" val="7616404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1299412"/>
            <a:ext cx="8211824" cy="3683668"/>
          </a:xfrm>
        </p:spPr>
        <p:txBody>
          <a:bodyPr>
            <a:normAutofit fontScale="47500" lnSpcReduction="20000"/>
          </a:bodyPr>
          <a:lstStyle/>
          <a:p>
            <a:pPr algn="l"/>
            <a:r>
              <a:rPr lang="en-US" sz="4200" b="1" u="sng" dirty="0"/>
              <a:t>Christ’s Example of a Guarded </a:t>
            </a:r>
            <a:r>
              <a:rPr lang="en-US" sz="4200" b="1" u="sng" dirty="0" smtClean="0"/>
              <a:t>Mind</a:t>
            </a:r>
            <a:r>
              <a:rPr lang="en-US" sz="4200" dirty="0" smtClean="0"/>
              <a:t> - Matthew 4:1-11</a:t>
            </a:r>
          </a:p>
          <a:p>
            <a:pPr algn="l"/>
            <a:endParaRPr lang="en-US" sz="4200" dirty="0"/>
          </a:p>
          <a:p>
            <a:pPr algn="l"/>
            <a:r>
              <a:rPr lang="en-US" sz="4200" b="1" u="sng" dirty="0"/>
              <a:t>Tempted to Fulfill the Desires of His  Flesh</a:t>
            </a:r>
            <a:r>
              <a:rPr lang="en-US" sz="4200" dirty="0"/>
              <a:t>…. </a:t>
            </a:r>
            <a:r>
              <a:rPr lang="en-US" sz="4200" i="1" dirty="0"/>
              <a:t>It is written, Man shall not live by bread alone, but by every word that </a:t>
            </a:r>
            <a:r>
              <a:rPr lang="en-US" sz="4200" i="1" dirty="0" err="1"/>
              <a:t>proceedeth</a:t>
            </a:r>
            <a:r>
              <a:rPr lang="en-US" sz="4200" i="1" dirty="0"/>
              <a:t> out of the mouth of </a:t>
            </a:r>
            <a:r>
              <a:rPr lang="en-US" sz="4200" i="1" dirty="0" smtClean="0"/>
              <a:t>God</a:t>
            </a:r>
          </a:p>
          <a:p>
            <a:pPr algn="l"/>
            <a:endParaRPr lang="en-US" sz="4200" dirty="0"/>
          </a:p>
          <a:p>
            <a:pPr algn="l"/>
            <a:r>
              <a:rPr lang="en-US" sz="4200" b="1" u="sng" dirty="0"/>
              <a:t>Tempted his Pride</a:t>
            </a:r>
            <a:r>
              <a:rPr lang="en-US" sz="4200" dirty="0"/>
              <a:t>...</a:t>
            </a:r>
            <a:r>
              <a:rPr lang="en-US" sz="4200" i="1" dirty="0"/>
              <a:t>It is written again, Thou shalt not tempt the Lord thy God</a:t>
            </a:r>
            <a:r>
              <a:rPr lang="en-US" sz="4200" i="1" dirty="0" smtClean="0"/>
              <a:t>.</a:t>
            </a:r>
          </a:p>
          <a:p>
            <a:pPr algn="l"/>
            <a:endParaRPr lang="en-US" sz="4200" dirty="0"/>
          </a:p>
          <a:p>
            <a:pPr algn="l"/>
            <a:r>
              <a:rPr lang="en-US" sz="4200" b="1" u="sng" dirty="0"/>
              <a:t>Tempted to Covet with His Eyes</a:t>
            </a:r>
            <a:r>
              <a:rPr lang="en-US" sz="4200" u="sng" dirty="0"/>
              <a:t> </a:t>
            </a:r>
            <a:r>
              <a:rPr lang="en-US" sz="4200" dirty="0"/>
              <a:t>...</a:t>
            </a:r>
            <a:r>
              <a:rPr lang="en-US" sz="4200" i="1" dirty="0"/>
              <a:t>for it is written, Thou shalt worship the Lord thy God, and him only shalt thou serve</a:t>
            </a:r>
            <a:r>
              <a:rPr lang="en-US" sz="4200" i="1" dirty="0" smtClean="0"/>
              <a:t>.</a:t>
            </a:r>
            <a:endParaRPr lang="en-US" sz="4200" i="1" dirty="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r>
              <a:rPr lang="en-US" sz="3200" b="1" u="sng" dirty="0" smtClean="0"/>
              <a:t>A Walking Contradiction</a:t>
            </a:r>
            <a:endParaRPr lang="en-US" sz="3200" dirty="0" smtClean="0"/>
          </a:p>
        </p:txBody>
      </p:sp>
    </p:spTree>
    <p:extLst>
      <p:ext uri="{BB962C8B-B14F-4D97-AF65-F5344CB8AC3E}">
        <p14:creationId xmlns:p14="http://schemas.microsoft.com/office/powerpoint/2010/main" val="13741518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1299412"/>
            <a:ext cx="8211824" cy="3683668"/>
          </a:xfrm>
        </p:spPr>
        <p:txBody>
          <a:bodyPr>
            <a:normAutofit fontScale="92500" lnSpcReduction="20000"/>
          </a:bodyPr>
          <a:lstStyle/>
          <a:p>
            <a:pPr algn="l" fontAlgn="base"/>
            <a:r>
              <a:rPr lang="en-US" b="1" u="sng" dirty="0" smtClean="0"/>
              <a:t>Adultery and Guarded Lifestyles</a:t>
            </a:r>
            <a:endParaRPr lang="en-US" sz="2600" b="1" i="1" u="sng" dirty="0" smtClean="0"/>
          </a:p>
          <a:p>
            <a:pPr algn="l"/>
            <a:endParaRPr lang="en-US" sz="3200" dirty="0" smtClean="0"/>
          </a:p>
          <a:p>
            <a:pPr algn="l"/>
            <a:r>
              <a:rPr lang="en-US" dirty="0"/>
              <a:t>We tempt God </a:t>
            </a:r>
            <a:r>
              <a:rPr lang="en-US" dirty="0" smtClean="0"/>
              <a:t>and ourselves by </a:t>
            </a:r>
            <a:r>
              <a:rPr lang="en-US" dirty="0"/>
              <a:t>saying that we can endure sinful situations without falling. </a:t>
            </a:r>
            <a:endParaRPr lang="en-US" dirty="0" smtClean="0"/>
          </a:p>
          <a:p>
            <a:pPr algn="l"/>
            <a:r>
              <a:rPr lang="en-US" i="1" dirty="0" smtClean="0"/>
              <a:t>Mat. 12:43</a:t>
            </a:r>
          </a:p>
          <a:p>
            <a:pPr algn="l"/>
            <a:endParaRPr lang="en-US" dirty="0"/>
          </a:p>
          <a:p>
            <a:pPr algn="l"/>
            <a:r>
              <a:rPr lang="en-US" b="1" dirty="0"/>
              <a:t>A hypocrite is so proud that he condemns sin yet leaves the door open for sin in his or her own life.</a:t>
            </a:r>
            <a:endParaRPr lang="en-US" dirty="0" smtClean="0"/>
          </a:p>
          <a:p>
            <a:pPr algn="l"/>
            <a:endParaRPr lang="en-US" sz="3200" dirty="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r>
              <a:rPr lang="en-US" sz="3200" b="1" u="sng" dirty="0" smtClean="0"/>
              <a:t>A Walking Contradiction</a:t>
            </a:r>
            <a:endParaRPr lang="en-US" sz="3200" dirty="0" smtClean="0"/>
          </a:p>
        </p:txBody>
      </p:sp>
    </p:spTree>
    <p:extLst>
      <p:ext uri="{BB962C8B-B14F-4D97-AF65-F5344CB8AC3E}">
        <p14:creationId xmlns:p14="http://schemas.microsoft.com/office/powerpoint/2010/main" val="570313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1507960"/>
            <a:ext cx="8211824" cy="3683668"/>
          </a:xfrm>
        </p:spPr>
        <p:txBody>
          <a:bodyPr>
            <a:normAutofit/>
          </a:bodyPr>
          <a:lstStyle/>
          <a:p>
            <a:pPr algn="l" fontAlgn="base"/>
            <a:r>
              <a:rPr lang="en-US" b="1" u="sng" dirty="0" smtClean="0"/>
              <a:t>Sacrilege?!</a:t>
            </a:r>
          </a:p>
          <a:p>
            <a:pPr algn="l"/>
            <a:r>
              <a:rPr lang="en-US" sz="2200" i="1" dirty="0"/>
              <a:t>22b….thou that </a:t>
            </a:r>
            <a:r>
              <a:rPr lang="en-US" sz="2200" i="1" dirty="0" err="1"/>
              <a:t>abhorrest</a:t>
            </a:r>
            <a:r>
              <a:rPr lang="en-US" sz="2200" i="1" dirty="0"/>
              <a:t> idols, dost thou commit sacrilege</a:t>
            </a:r>
            <a:r>
              <a:rPr lang="en-US" sz="2200" i="1" dirty="0" smtClean="0"/>
              <a:t>?</a:t>
            </a:r>
            <a:endParaRPr lang="en-US" b="1" u="sng" dirty="0" smtClean="0"/>
          </a:p>
          <a:p>
            <a:pPr algn="l" fontAlgn="base"/>
            <a:r>
              <a:rPr lang="en-US" sz="2000" i="1" dirty="0" smtClean="0"/>
              <a:t>Sacrilege means stealing from a holy place (Mal 3:8,9)</a:t>
            </a:r>
          </a:p>
          <a:p>
            <a:pPr algn="l" fontAlgn="base"/>
            <a:endParaRPr lang="en-US" sz="2000" i="1" dirty="0"/>
          </a:p>
          <a:p>
            <a:pPr algn="l" fontAlgn="base"/>
            <a:r>
              <a:rPr lang="en-US" sz="2800" i="1" dirty="0" smtClean="0"/>
              <a:t>You commit sacrilege when you hold back what you know belongs to God. (Acts 5)</a:t>
            </a:r>
            <a:endParaRPr lang="en-US" sz="2800" i="1" dirty="0"/>
          </a:p>
          <a:p>
            <a:pPr algn="l"/>
            <a:endParaRPr lang="en-US" sz="2200" dirty="0"/>
          </a:p>
          <a:p>
            <a:pPr algn="l"/>
            <a:endParaRPr lang="en-US" sz="3200" dirty="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r>
              <a:rPr lang="en-US" sz="3200" b="1" u="sng" dirty="0" smtClean="0"/>
              <a:t>A Walking Contradiction</a:t>
            </a:r>
            <a:endParaRPr lang="en-US" sz="3200" dirty="0" smtClean="0"/>
          </a:p>
        </p:txBody>
      </p:sp>
    </p:spTree>
    <p:extLst>
      <p:ext uri="{BB962C8B-B14F-4D97-AF65-F5344CB8AC3E}">
        <p14:creationId xmlns:p14="http://schemas.microsoft.com/office/powerpoint/2010/main" val="33349119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1103826"/>
            <a:ext cx="8211824" cy="3683668"/>
          </a:xfrm>
        </p:spPr>
        <p:txBody>
          <a:bodyPr>
            <a:normAutofit/>
          </a:bodyPr>
          <a:lstStyle/>
          <a:p>
            <a:pPr algn="l"/>
            <a:r>
              <a:rPr lang="en-US" sz="3200" b="1" i="1" dirty="0"/>
              <a:t>23 </a:t>
            </a:r>
            <a:r>
              <a:rPr lang="en-US" sz="3200" i="1" dirty="0"/>
              <a:t>Thou that </a:t>
            </a:r>
            <a:r>
              <a:rPr lang="en-US" sz="3200" i="1" dirty="0" err="1"/>
              <a:t>makest</a:t>
            </a:r>
            <a:r>
              <a:rPr lang="en-US" sz="3200" i="1" dirty="0"/>
              <a:t> thy boast of the law, through breaking the law </a:t>
            </a:r>
            <a:r>
              <a:rPr lang="en-US" sz="3200" i="1" dirty="0" err="1"/>
              <a:t>dishonourest</a:t>
            </a:r>
            <a:r>
              <a:rPr lang="en-US" sz="3200" i="1" dirty="0"/>
              <a:t> thou God?</a:t>
            </a:r>
          </a:p>
          <a:p>
            <a:pPr algn="l"/>
            <a:endParaRPr lang="en-US" sz="2200" i="1" dirty="0"/>
          </a:p>
          <a:p>
            <a:pPr algn="l"/>
            <a:r>
              <a:rPr lang="en-US" b="1" u="sng" dirty="0"/>
              <a:t>Your religious contradictions are an offence to God</a:t>
            </a:r>
            <a:endParaRPr lang="en-US" sz="3200" u="sng" dirty="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r>
              <a:rPr lang="en-US" sz="3200" b="1" u="sng" dirty="0" smtClean="0"/>
              <a:t>The Harm of Your Hypocrisy</a:t>
            </a:r>
            <a:endParaRPr lang="en-US" sz="3200" dirty="0" smtClean="0"/>
          </a:p>
        </p:txBody>
      </p:sp>
    </p:spTree>
    <p:extLst>
      <p:ext uri="{BB962C8B-B14F-4D97-AF65-F5344CB8AC3E}">
        <p14:creationId xmlns:p14="http://schemas.microsoft.com/office/powerpoint/2010/main" val="42697217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1103826"/>
            <a:ext cx="8211824" cy="3683668"/>
          </a:xfrm>
        </p:spPr>
        <p:txBody>
          <a:bodyPr>
            <a:normAutofit/>
          </a:bodyPr>
          <a:lstStyle/>
          <a:p>
            <a:pPr algn="l"/>
            <a:r>
              <a:rPr lang="en-US" b="1" i="1" dirty="0" smtClean="0"/>
              <a:t>24 </a:t>
            </a:r>
            <a:r>
              <a:rPr lang="en-US" i="1" dirty="0"/>
              <a:t>For the name of God is blasphemed among the Gentiles through you, as it is written</a:t>
            </a:r>
            <a:r>
              <a:rPr lang="en-US" i="1" dirty="0" smtClean="0"/>
              <a:t>.</a:t>
            </a:r>
          </a:p>
          <a:p>
            <a:pPr algn="l"/>
            <a:endParaRPr lang="en-US" sz="2200" i="1" dirty="0"/>
          </a:p>
          <a:p>
            <a:pPr algn="l"/>
            <a:r>
              <a:rPr lang="en-US" b="1" u="sng" dirty="0"/>
              <a:t>Your religious contradictions are a stumbling block to the lost</a:t>
            </a:r>
            <a:r>
              <a:rPr lang="en-US" b="1" u="sng" dirty="0" smtClean="0"/>
              <a:t>. Mat. 23:3-5,15; Rom 14:3</a:t>
            </a:r>
            <a:endParaRPr lang="en-US" sz="2200" i="1" u="sng" dirty="0"/>
          </a:p>
          <a:p>
            <a:pPr algn="l"/>
            <a:endParaRPr lang="en-US" sz="3200" dirty="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r>
              <a:rPr lang="en-US" sz="3200" b="1" u="sng" dirty="0" smtClean="0"/>
              <a:t>The Harm of Your Hypocrisy</a:t>
            </a:r>
            <a:endParaRPr lang="en-US" sz="3200" dirty="0" smtClean="0"/>
          </a:p>
        </p:txBody>
      </p:sp>
    </p:spTree>
    <p:extLst>
      <p:ext uri="{BB962C8B-B14F-4D97-AF65-F5344CB8AC3E}">
        <p14:creationId xmlns:p14="http://schemas.microsoft.com/office/powerpoint/2010/main" val="3738084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rot="21381971">
            <a:off x="2797286" y="3162397"/>
            <a:ext cx="3237201" cy="399295"/>
          </a:xfrm>
        </p:spPr>
        <p:txBody>
          <a:bodyPr>
            <a:noAutofit/>
          </a:bodyPr>
          <a:lstStyle/>
          <a:p>
            <a:r>
              <a:rPr lang="en-US" sz="2400" dirty="0" smtClean="0"/>
              <a:t>ROMANS 2:17-16</a:t>
            </a:r>
            <a:endParaRPr lang="en-US" sz="2400" dirty="0"/>
          </a:p>
        </p:txBody>
      </p:sp>
      <p:sp>
        <p:nvSpPr>
          <p:cNvPr id="3" name="Title 2"/>
          <p:cNvSpPr>
            <a:spLocks noGrp="1"/>
          </p:cNvSpPr>
          <p:nvPr>
            <p:ph type="title"/>
          </p:nvPr>
        </p:nvSpPr>
        <p:spPr>
          <a:xfrm rot="21440812">
            <a:off x="1199881" y="1248982"/>
            <a:ext cx="6432012" cy="1591442"/>
          </a:xfrm>
        </p:spPr>
        <p:txBody>
          <a:bodyPr>
            <a:normAutofit/>
          </a:bodyPr>
          <a:lstStyle/>
          <a:p>
            <a:r>
              <a:rPr lang="en-US" sz="7200" dirty="0" smtClean="0"/>
              <a:t>JUDGMENT</a:t>
            </a:r>
            <a:endParaRPr lang="en-US" sz="7200" dirty="0"/>
          </a:p>
        </p:txBody>
      </p:sp>
      <p:sp>
        <p:nvSpPr>
          <p:cNvPr id="4" name="Title 2"/>
          <p:cNvSpPr txBox="1">
            <a:spLocks/>
          </p:cNvSpPr>
          <p:nvPr/>
        </p:nvSpPr>
        <p:spPr>
          <a:xfrm rot="21440812">
            <a:off x="749894" y="1928039"/>
            <a:ext cx="7935757"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Adelle-Regular"/>
              </a:defRPr>
            </a:lvl1pPr>
          </a:lstStyle>
          <a:p>
            <a:r>
              <a:rPr lang="en-US" sz="4000" dirty="0" smtClean="0"/>
              <a:t>THE DAMAGE OF THE HYPOCRITE</a:t>
            </a:r>
            <a:endParaRPr lang="en-US" sz="4000" dirty="0"/>
          </a:p>
        </p:txBody>
      </p:sp>
    </p:spTree>
    <p:extLst>
      <p:ext uri="{BB962C8B-B14F-4D97-AF65-F5344CB8AC3E}">
        <p14:creationId xmlns:p14="http://schemas.microsoft.com/office/powerpoint/2010/main" val="38938567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1103826"/>
            <a:ext cx="8211824" cy="3683668"/>
          </a:xfrm>
        </p:spPr>
        <p:txBody>
          <a:bodyPr>
            <a:normAutofit fontScale="62500" lnSpcReduction="20000"/>
          </a:bodyPr>
          <a:lstStyle/>
          <a:p>
            <a:pPr algn="l"/>
            <a:r>
              <a:rPr lang="en-US" b="1" i="1" dirty="0" smtClean="0"/>
              <a:t>Romans 2:25 </a:t>
            </a:r>
            <a:r>
              <a:rPr lang="en-US" i="1" dirty="0"/>
              <a:t>For circumcision verily </a:t>
            </a:r>
            <a:r>
              <a:rPr lang="en-US" i="1" dirty="0" err="1"/>
              <a:t>profiteth</a:t>
            </a:r>
            <a:r>
              <a:rPr lang="en-US" i="1" dirty="0"/>
              <a:t>, if thou keep the law: but if thou be a breaker of the law, thy circumcision is made uncircumcision.</a:t>
            </a:r>
            <a:endParaRPr lang="en-US" dirty="0"/>
          </a:p>
          <a:p>
            <a:pPr algn="l"/>
            <a:r>
              <a:rPr lang="en-US" b="1" i="1" dirty="0"/>
              <a:t>26 </a:t>
            </a:r>
            <a:r>
              <a:rPr lang="en-US" i="1" dirty="0"/>
              <a:t>Therefore if the uncircumcision keep the righteousness of the law, shall not his uncircumcision be counted for circumcision?</a:t>
            </a:r>
            <a:endParaRPr lang="en-US" dirty="0"/>
          </a:p>
          <a:p>
            <a:pPr algn="l"/>
            <a:r>
              <a:rPr lang="en-US" b="1" i="1" dirty="0"/>
              <a:t>27 </a:t>
            </a:r>
            <a:r>
              <a:rPr lang="en-US" i="1" dirty="0"/>
              <a:t>And shall not uncircumcision which is by nature, if it fulfil the law, judge thee, who by the letter and circumcision dost transgress the law?</a:t>
            </a:r>
            <a:endParaRPr lang="en-US" dirty="0"/>
          </a:p>
          <a:p>
            <a:pPr algn="l"/>
            <a:r>
              <a:rPr lang="en-US" b="1" i="1" dirty="0"/>
              <a:t>28 </a:t>
            </a:r>
            <a:r>
              <a:rPr lang="en-US" i="1" dirty="0"/>
              <a:t>For he is not a Jew, which is one outwardly; neither is that circumcision, which is outward in the flesh:</a:t>
            </a:r>
            <a:endParaRPr lang="en-US" dirty="0"/>
          </a:p>
          <a:p>
            <a:pPr algn="l"/>
            <a:r>
              <a:rPr lang="en-US" b="1" i="1" dirty="0"/>
              <a:t>29 </a:t>
            </a:r>
            <a:r>
              <a:rPr lang="en-US" i="1" dirty="0"/>
              <a:t>But he is a Jew, which is one inwardly; and circumcision is that of the heart, in the spirit, and not in the letter; whose praise is not of men, but of God.</a:t>
            </a:r>
            <a:r>
              <a:rPr lang="en-US" dirty="0"/>
              <a:t/>
            </a:r>
            <a:br>
              <a:rPr lang="en-US" dirty="0"/>
            </a:br>
            <a:endParaRPr lang="en-US" sz="3200" dirty="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r>
              <a:rPr lang="en-US" sz="3200" b="1" u="sng" dirty="0" smtClean="0"/>
              <a:t>The Waste of Your Hypocrisy</a:t>
            </a:r>
            <a:endParaRPr lang="en-US" sz="3200" dirty="0" smtClean="0"/>
          </a:p>
        </p:txBody>
      </p:sp>
    </p:spTree>
    <p:extLst>
      <p:ext uri="{BB962C8B-B14F-4D97-AF65-F5344CB8AC3E}">
        <p14:creationId xmlns:p14="http://schemas.microsoft.com/office/powerpoint/2010/main" val="29503496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1103826"/>
            <a:ext cx="8211824" cy="3683668"/>
          </a:xfrm>
        </p:spPr>
        <p:txBody>
          <a:bodyPr>
            <a:normAutofit fontScale="92500" lnSpcReduction="20000"/>
          </a:bodyPr>
          <a:lstStyle/>
          <a:p>
            <a:pPr algn="l"/>
            <a:r>
              <a:rPr lang="en-US" b="1" i="1" dirty="0" smtClean="0"/>
              <a:t>God is concerned with the inward man.</a:t>
            </a:r>
          </a:p>
          <a:p>
            <a:pPr algn="l"/>
            <a:endParaRPr lang="en-US" b="1" i="1" dirty="0"/>
          </a:p>
          <a:p>
            <a:pPr algn="l"/>
            <a:r>
              <a:rPr lang="en-US" b="1" i="1" dirty="0" smtClean="0"/>
              <a:t>Hebrews 4:12 </a:t>
            </a:r>
            <a:r>
              <a:rPr lang="en-US" dirty="0"/>
              <a:t>For the word of God </a:t>
            </a:r>
            <a:r>
              <a:rPr lang="en-US" i="1" dirty="0"/>
              <a:t>is</a:t>
            </a:r>
            <a:r>
              <a:rPr lang="en-US" dirty="0"/>
              <a:t> quick, and powerful, and sharper than any </a:t>
            </a:r>
            <a:r>
              <a:rPr lang="en-US" dirty="0" err="1"/>
              <a:t>twoedged</a:t>
            </a:r>
            <a:r>
              <a:rPr lang="en-US" dirty="0"/>
              <a:t> sword, piercing even to the dividing asunder of soul and spirit, and of the joints and marrow, and </a:t>
            </a:r>
            <a:r>
              <a:rPr lang="en-US" i="1" dirty="0"/>
              <a:t>is</a:t>
            </a:r>
            <a:r>
              <a:rPr lang="en-US" dirty="0"/>
              <a:t> a discerner of the thoughts and intents of the heart.</a:t>
            </a:r>
            <a:br>
              <a:rPr lang="en-US" dirty="0"/>
            </a:br>
            <a:endParaRPr lang="en-US" sz="3200" dirty="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r>
              <a:rPr lang="en-US" sz="3200" b="1" u="sng" dirty="0" smtClean="0"/>
              <a:t>The Waste of Your Hypocrisy</a:t>
            </a:r>
            <a:endParaRPr lang="en-US" sz="3200" dirty="0" smtClean="0"/>
          </a:p>
        </p:txBody>
      </p:sp>
    </p:spTree>
    <p:extLst>
      <p:ext uri="{BB962C8B-B14F-4D97-AF65-F5344CB8AC3E}">
        <p14:creationId xmlns:p14="http://schemas.microsoft.com/office/powerpoint/2010/main" val="16689221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p:txBody>
          <a:bodyPr>
            <a:noAutofit/>
          </a:bodyPr>
          <a:lstStyle/>
          <a:p>
            <a:pPr algn="l"/>
            <a:r>
              <a:rPr lang="en-US" sz="4000" b="1" dirty="0" smtClean="0"/>
              <a:t>KEY POINT</a:t>
            </a:r>
          </a:p>
          <a:p>
            <a:pPr algn="l"/>
            <a:r>
              <a:rPr lang="en-US" b="1" dirty="0" smtClean="0"/>
              <a:t>Without the daily exacting power of God’s </a:t>
            </a:r>
            <a:r>
              <a:rPr lang="en-US" b="1" dirty="0" smtClean="0"/>
              <a:t>Word and obedience, we </a:t>
            </a:r>
            <a:r>
              <a:rPr lang="en-US" b="1" dirty="0" smtClean="0"/>
              <a:t>will always tend towards contradiction.</a:t>
            </a:r>
            <a:endParaRPr lang="en-US" sz="3200" dirty="0"/>
          </a:p>
        </p:txBody>
      </p:sp>
    </p:spTree>
    <p:extLst>
      <p:ext uri="{BB962C8B-B14F-4D97-AF65-F5344CB8AC3E}">
        <p14:creationId xmlns:p14="http://schemas.microsoft.com/office/powerpoint/2010/main" val="2118397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p:txBody>
          <a:bodyPr>
            <a:noAutofit/>
          </a:bodyPr>
          <a:lstStyle/>
          <a:p>
            <a:pPr algn="l"/>
            <a:r>
              <a:rPr lang="en-US" sz="2400" i="1" dirty="0" smtClean="0"/>
              <a:t>Romans 2:17 </a:t>
            </a:r>
            <a:r>
              <a:rPr lang="en-US" sz="2400" i="1" dirty="0"/>
              <a:t>Behold, thou art called a Jew, and </a:t>
            </a:r>
            <a:r>
              <a:rPr lang="en-US" sz="2400" i="1" dirty="0" err="1"/>
              <a:t>restest</a:t>
            </a:r>
            <a:r>
              <a:rPr lang="en-US" sz="2400" i="1" dirty="0"/>
              <a:t> in the law, and </a:t>
            </a:r>
            <a:r>
              <a:rPr lang="en-US" sz="2400" i="1" dirty="0" err="1"/>
              <a:t>makest</a:t>
            </a:r>
            <a:r>
              <a:rPr lang="en-US" sz="2400" i="1" dirty="0"/>
              <a:t> thy boast of God,</a:t>
            </a:r>
            <a:endParaRPr lang="en-US" sz="2400" dirty="0"/>
          </a:p>
          <a:p>
            <a:pPr algn="l"/>
            <a:r>
              <a:rPr lang="en-US" sz="2400" i="1" dirty="0"/>
              <a:t>18 And </a:t>
            </a:r>
            <a:r>
              <a:rPr lang="en-US" sz="2400" i="1" dirty="0" err="1"/>
              <a:t>knowest</a:t>
            </a:r>
            <a:r>
              <a:rPr lang="en-US" sz="2400" i="1" dirty="0"/>
              <a:t> his will, and </a:t>
            </a:r>
            <a:r>
              <a:rPr lang="en-US" sz="2400" i="1" dirty="0" err="1"/>
              <a:t>approvest</a:t>
            </a:r>
            <a:r>
              <a:rPr lang="en-US" sz="2400" i="1" dirty="0"/>
              <a:t> the things that are more excellent, being instructed out of the law;</a:t>
            </a:r>
            <a:endParaRPr lang="en-US" sz="2400" dirty="0"/>
          </a:p>
          <a:p>
            <a:pPr algn="l"/>
            <a:r>
              <a:rPr lang="en-US" sz="2400" i="1" dirty="0"/>
              <a:t>19 And art confident that thou thyself art a guide of the blind, a light of them which are in darkness,</a:t>
            </a:r>
            <a:endParaRPr lang="en-US" sz="2400" dirty="0"/>
          </a:p>
          <a:p>
            <a:pPr algn="l"/>
            <a:r>
              <a:rPr lang="en-US" sz="2400" i="1" dirty="0"/>
              <a:t>20 An instructor of the foolish, a teacher of babes, which hast the form of knowledge and of the truth in the law.</a:t>
            </a:r>
            <a:endParaRPr lang="en-US" sz="2400" dirty="0"/>
          </a:p>
        </p:txBody>
      </p:sp>
    </p:spTree>
    <p:extLst>
      <p:ext uri="{BB962C8B-B14F-4D97-AF65-F5344CB8AC3E}">
        <p14:creationId xmlns:p14="http://schemas.microsoft.com/office/powerpoint/2010/main" val="5442581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1459832"/>
            <a:ext cx="8211824" cy="2999873"/>
          </a:xfrm>
        </p:spPr>
        <p:txBody>
          <a:bodyPr>
            <a:normAutofit lnSpcReduction="10000"/>
          </a:bodyPr>
          <a:lstStyle/>
          <a:p>
            <a:pPr algn="l" fontAlgn="base"/>
            <a:r>
              <a:rPr lang="en-US" b="1" dirty="0" smtClean="0"/>
              <a:t>Jewish Heritage – </a:t>
            </a:r>
            <a:r>
              <a:rPr lang="en-US" sz="2600" i="1" dirty="0" smtClean="0"/>
              <a:t>“Called a Jew”</a:t>
            </a:r>
            <a:endParaRPr lang="en-US" sz="2600" i="1" dirty="0"/>
          </a:p>
          <a:p>
            <a:pPr marL="457200" lvl="1" indent="0" fontAlgn="base">
              <a:buNone/>
            </a:pPr>
            <a:r>
              <a:rPr lang="en-US" dirty="0" smtClean="0"/>
              <a:t>The Jew had a heritage that gave them an advantage in terms of knowing God.</a:t>
            </a:r>
          </a:p>
          <a:p>
            <a:pPr marL="457200" lvl="1" indent="0" fontAlgn="base">
              <a:buNone/>
            </a:pPr>
            <a:endParaRPr lang="en-US" dirty="0"/>
          </a:p>
          <a:p>
            <a:pPr indent="-457200" algn="l" fontAlgn="base"/>
            <a:r>
              <a:rPr lang="en-US" dirty="0" smtClean="0"/>
              <a:t>Your </a:t>
            </a:r>
            <a:r>
              <a:rPr lang="en-US" dirty="0"/>
              <a:t>spiritual heritage is not a </a:t>
            </a:r>
            <a:r>
              <a:rPr lang="en-US" dirty="0" err="1" smtClean="0"/>
              <a:t>measuremen</a:t>
            </a:r>
            <a:r>
              <a:rPr lang="en-US" dirty="0" smtClean="0"/>
              <a:t> of </a:t>
            </a:r>
            <a:r>
              <a:rPr lang="en-US" dirty="0"/>
              <a:t>your relationship </a:t>
            </a:r>
            <a:r>
              <a:rPr lang="en-US" dirty="0" smtClean="0"/>
              <a:t>with </a:t>
            </a:r>
            <a:r>
              <a:rPr lang="en-US" dirty="0"/>
              <a:t>God.</a:t>
            </a:r>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r>
              <a:rPr lang="en-US" sz="3200" b="1" u="sng" dirty="0" smtClean="0"/>
              <a:t>Personal Perceptions vs. Reality</a:t>
            </a:r>
            <a:endParaRPr lang="en-US" sz="3200" dirty="0" smtClean="0"/>
          </a:p>
        </p:txBody>
      </p:sp>
    </p:spTree>
    <p:extLst>
      <p:ext uri="{BB962C8B-B14F-4D97-AF65-F5344CB8AC3E}">
        <p14:creationId xmlns:p14="http://schemas.microsoft.com/office/powerpoint/2010/main" val="36905971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1459832"/>
            <a:ext cx="8211824" cy="2999873"/>
          </a:xfrm>
        </p:spPr>
        <p:txBody>
          <a:bodyPr>
            <a:normAutofit fontScale="85000" lnSpcReduction="10000"/>
          </a:bodyPr>
          <a:lstStyle/>
          <a:p>
            <a:pPr algn="l" fontAlgn="base"/>
            <a:r>
              <a:rPr lang="en-US" b="1" dirty="0"/>
              <a:t>Jewish </a:t>
            </a:r>
            <a:r>
              <a:rPr lang="en-US" b="1" dirty="0" smtClean="0"/>
              <a:t>Knowledge – </a:t>
            </a:r>
            <a:r>
              <a:rPr lang="en-US" sz="2800" i="1" dirty="0" smtClean="0"/>
              <a:t>“</a:t>
            </a:r>
            <a:r>
              <a:rPr lang="en-US" sz="2800" i="1" dirty="0" err="1"/>
              <a:t>Knowest</a:t>
            </a:r>
            <a:r>
              <a:rPr lang="en-US" sz="2800" i="1" dirty="0"/>
              <a:t> his will and </a:t>
            </a:r>
            <a:r>
              <a:rPr lang="en-US" sz="2800" i="1" dirty="0" err="1"/>
              <a:t>approvest</a:t>
            </a:r>
            <a:r>
              <a:rPr lang="en-US" sz="2800" i="1" dirty="0" smtClean="0"/>
              <a:t>”</a:t>
            </a:r>
            <a:endParaRPr lang="en-US" sz="2800" b="1" dirty="0" smtClean="0"/>
          </a:p>
          <a:p>
            <a:pPr algn="l" fontAlgn="base"/>
            <a:r>
              <a:rPr lang="en-US" dirty="0" smtClean="0"/>
              <a:t>	The </a:t>
            </a:r>
            <a:r>
              <a:rPr lang="en-US" dirty="0"/>
              <a:t>Jew had </a:t>
            </a:r>
            <a:r>
              <a:rPr lang="en-US" dirty="0" smtClean="0"/>
              <a:t>unique access to the truth that 	gave them a clear spiritual </a:t>
            </a:r>
            <a:r>
              <a:rPr lang="en-US" dirty="0"/>
              <a:t>advantage in the </a:t>
            </a:r>
            <a:r>
              <a:rPr lang="en-US" dirty="0" smtClean="0"/>
              <a:t>	world.</a:t>
            </a:r>
          </a:p>
          <a:p>
            <a:pPr algn="l" fontAlgn="base"/>
            <a:endParaRPr lang="en-US" b="1" dirty="0" smtClean="0"/>
          </a:p>
          <a:p>
            <a:pPr algn="l" fontAlgn="base"/>
            <a:r>
              <a:rPr lang="en-US" dirty="0" smtClean="0"/>
              <a:t>Your </a:t>
            </a:r>
            <a:r>
              <a:rPr lang="en-US" dirty="0"/>
              <a:t>biblical IQ is not a measurement of </a:t>
            </a:r>
            <a:r>
              <a:rPr lang="en-US" dirty="0" smtClean="0"/>
              <a:t>your </a:t>
            </a:r>
            <a:r>
              <a:rPr lang="en-US" dirty="0"/>
              <a:t>relationship with God.</a:t>
            </a:r>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r>
              <a:rPr lang="en-US" sz="3200" b="1" u="sng" dirty="0" smtClean="0"/>
              <a:t>Personal Perceptions vs. Reality</a:t>
            </a:r>
            <a:endParaRPr lang="en-US" sz="3200" dirty="0" smtClean="0"/>
          </a:p>
        </p:txBody>
      </p:sp>
    </p:spTree>
    <p:extLst>
      <p:ext uri="{BB962C8B-B14F-4D97-AF65-F5344CB8AC3E}">
        <p14:creationId xmlns:p14="http://schemas.microsoft.com/office/powerpoint/2010/main" val="6135933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1459832"/>
            <a:ext cx="8211824" cy="2999873"/>
          </a:xfrm>
        </p:spPr>
        <p:txBody>
          <a:bodyPr>
            <a:normAutofit fontScale="92500" lnSpcReduction="20000"/>
          </a:bodyPr>
          <a:lstStyle/>
          <a:p>
            <a:pPr algn="l" fontAlgn="base"/>
            <a:r>
              <a:rPr lang="en-US" b="1" dirty="0"/>
              <a:t>Jewish </a:t>
            </a:r>
            <a:r>
              <a:rPr lang="en-US" b="1" dirty="0" smtClean="0"/>
              <a:t>Authority</a:t>
            </a:r>
            <a:r>
              <a:rPr lang="en-US" dirty="0"/>
              <a:t> </a:t>
            </a:r>
            <a:r>
              <a:rPr lang="en-US" dirty="0" smtClean="0"/>
              <a:t>– </a:t>
            </a:r>
            <a:r>
              <a:rPr lang="en-US" sz="2400" dirty="0" smtClean="0"/>
              <a:t>“</a:t>
            </a:r>
            <a:r>
              <a:rPr lang="en-US" sz="2400" i="1" dirty="0"/>
              <a:t>thou thyself art a guide of the </a:t>
            </a:r>
            <a:r>
              <a:rPr lang="en-US" sz="2400" i="1" dirty="0" smtClean="0"/>
              <a:t>blind”</a:t>
            </a:r>
            <a:endParaRPr lang="en-US" sz="2400" dirty="0" smtClean="0"/>
          </a:p>
          <a:p>
            <a:pPr marL="457200" lvl="1" indent="0" fontAlgn="base">
              <a:buNone/>
            </a:pPr>
            <a:r>
              <a:rPr lang="en-US" dirty="0" smtClean="0"/>
              <a:t>The </a:t>
            </a:r>
            <a:r>
              <a:rPr lang="en-US" dirty="0"/>
              <a:t>Jew set himself up as a teacher of others and did so with </a:t>
            </a:r>
            <a:r>
              <a:rPr lang="en-US" dirty="0" smtClean="0"/>
              <a:t>pride </a:t>
            </a:r>
            <a:r>
              <a:rPr lang="en-US" dirty="0"/>
              <a:t>and </a:t>
            </a:r>
            <a:r>
              <a:rPr lang="en-US" dirty="0" smtClean="0"/>
              <a:t>scorn </a:t>
            </a:r>
            <a:r>
              <a:rPr lang="en-US" dirty="0"/>
              <a:t>for the ignorance of others.</a:t>
            </a:r>
          </a:p>
          <a:p>
            <a:pPr algn="l" fontAlgn="base"/>
            <a:endParaRPr lang="en-US" b="1" dirty="0" smtClean="0"/>
          </a:p>
          <a:p>
            <a:pPr algn="l" fontAlgn="base"/>
            <a:r>
              <a:rPr lang="en-US" dirty="0" smtClean="0"/>
              <a:t>Your </a:t>
            </a:r>
            <a:r>
              <a:rPr lang="en-US" dirty="0"/>
              <a:t>opportunities and </a:t>
            </a:r>
            <a:r>
              <a:rPr lang="en-US" dirty="0" smtClean="0"/>
              <a:t>positions are </a:t>
            </a:r>
            <a:r>
              <a:rPr lang="en-US" dirty="0"/>
              <a:t>not </a:t>
            </a:r>
            <a:r>
              <a:rPr lang="en-US" dirty="0" smtClean="0"/>
              <a:t>a measurement </a:t>
            </a:r>
            <a:r>
              <a:rPr lang="en-US" dirty="0"/>
              <a:t>of your relationship with God</a:t>
            </a:r>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r>
              <a:rPr lang="en-US" sz="3200" b="1" u="sng" dirty="0" smtClean="0"/>
              <a:t>Personal Perceptions vs. Reality</a:t>
            </a:r>
            <a:endParaRPr lang="en-US" sz="3200" dirty="0" smtClean="0"/>
          </a:p>
        </p:txBody>
      </p:sp>
    </p:spTree>
    <p:extLst>
      <p:ext uri="{BB962C8B-B14F-4D97-AF65-F5344CB8AC3E}">
        <p14:creationId xmlns:p14="http://schemas.microsoft.com/office/powerpoint/2010/main" val="15507007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p:txBody>
          <a:bodyPr>
            <a:noAutofit/>
          </a:bodyPr>
          <a:lstStyle/>
          <a:p>
            <a:pPr algn="l"/>
            <a:r>
              <a:rPr lang="en-US" sz="2000" i="1" dirty="0"/>
              <a:t>Philippians 3:1 Finally, my brethren, rejoice in the Lord. To write the same things to you, to me indeed is not grievous, but for you it is </a:t>
            </a:r>
            <a:r>
              <a:rPr lang="en-US" sz="2000" i="1" dirty="0" smtClean="0"/>
              <a:t>safe.</a:t>
            </a:r>
            <a:r>
              <a:rPr lang="en-US" sz="2000" dirty="0" smtClean="0"/>
              <a:t> </a:t>
            </a:r>
            <a:r>
              <a:rPr lang="en-US" sz="2000" i="1" dirty="0" smtClean="0"/>
              <a:t>2 </a:t>
            </a:r>
            <a:r>
              <a:rPr lang="en-US" sz="2000" i="1" dirty="0"/>
              <a:t>Beware of dogs, beware of evil workers, beware of the </a:t>
            </a:r>
            <a:r>
              <a:rPr lang="en-US" sz="2000" i="1" dirty="0" smtClean="0"/>
              <a:t>concision.</a:t>
            </a:r>
            <a:r>
              <a:rPr lang="en-US" sz="2000" dirty="0" smtClean="0"/>
              <a:t> </a:t>
            </a:r>
            <a:r>
              <a:rPr lang="en-US" sz="2000" i="1" dirty="0" smtClean="0"/>
              <a:t>3 </a:t>
            </a:r>
            <a:r>
              <a:rPr lang="en-US" sz="2000" i="1" dirty="0"/>
              <a:t>For we are the circumcision, which worship God in the spirit, and rejoice in Christ Jesus, and have no confidence in the </a:t>
            </a:r>
            <a:r>
              <a:rPr lang="en-US" sz="2000" i="1" dirty="0" smtClean="0"/>
              <a:t>flesh.</a:t>
            </a:r>
            <a:r>
              <a:rPr lang="en-US" sz="2000" dirty="0" smtClean="0"/>
              <a:t> </a:t>
            </a:r>
            <a:r>
              <a:rPr lang="en-US" sz="2000" i="1" dirty="0" smtClean="0"/>
              <a:t>4 </a:t>
            </a:r>
            <a:r>
              <a:rPr lang="en-US" sz="2000" i="1" dirty="0"/>
              <a:t>Though I might also have confidence in the flesh. If any other man </a:t>
            </a:r>
            <a:r>
              <a:rPr lang="en-US" sz="2000" i="1" dirty="0" err="1"/>
              <a:t>thinketh</a:t>
            </a:r>
            <a:r>
              <a:rPr lang="en-US" sz="2000" i="1" dirty="0"/>
              <a:t> that he hath whereof he might trust in the flesh, I </a:t>
            </a:r>
            <a:r>
              <a:rPr lang="en-US" sz="2000" i="1" dirty="0" smtClean="0"/>
              <a:t>more:</a:t>
            </a:r>
            <a:r>
              <a:rPr lang="en-US" sz="2000" dirty="0" smtClean="0"/>
              <a:t> </a:t>
            </a:r>
            <a:r>
              <a:rPr lang="en-US" sz="2000" i="1" dirty="0" smtClean="0"/>
              <a:t>5 </a:t>
            </a:r>
            <a:r>
              <a:rPr lang="en-US" sz="2000" i="1" dirty="0"/>
              <a:t>Circumcised the eighth day, of the stock of Israel, of the tribe of Benjamin, an Hebrew of the Hebrews; as touching the law, a Pharisee</a:t>
            </a:r>
            <a:r>
              <a:rPr lang="en-US" sz="2000" i="1" dirty="0" smtClean="0"/>
              <a:t>;</a:t>
            </a:r>
            <a:endParaRPr lang="en-US" sz="2000" dirty="0"/>
          </a:p>
        </p:txBody>
      </p:sp>
    </p:spTree>
    <p:extLst>
      <p:ext uri="{BB962C8B-B14F-4D97-AF65-F5344CB8AC3E}">
        <p14:creationId xmlns:p14="http://schemas.microsoft.com/office/powerpoint/2010/main" val="22987832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p:txBody>
          <a:bodyPr>
            <a:noAutofit/>
          </a:bodyPr>
          <a:lstStyle/>
          <a:p>
            <a:pPr algn="l"/>
            <a:r>
              <a:rPr lang="en-US" sz="2000" i="1" dirty="0"/>
              <a:t>6 Concerning zeal, persecuting the church; touching the righteousness which is in the law, </a:t>
            </a:r>
            <a:r>
              <a:rPr lang="en-US" sz="2000" i="1" dirty="0" smtClean="0"/>
              <a:t>blameless.</a:t>
            </a:r>
            <a:r>
              <a:rPr lang="en-US" sz="2000" dirty="0" smtClean="0"/>
              <a:t> </a:t>
            </a:r>
            <a:r>
              <a:rPr lang="en-US" sz="2000" i="1" dirty="0" smtClean="0"/>
              <a:t>7 </a:t>
            </a:r>
            <a:r>
              <a:rPr lang="en-US" sz="2000" i="1" u="sng" dirty="0"/>
              <a:t>But what things were gain to me, those I counted loss for </a:t>
            </a:r>
            <a:r>
              <a:rPr lang="en-US" sz="2000" i="1" u="sng" dirty="0" smtClean="0"/>
              <a:t>Christ.</a:t>
            </a:r>
            <a:r>
              <a:rPr lang="en-US" sz="2000" dirty="0" smtClean="0"/>
              <a:t> </a:t>
            </a:r>
            <a:r>
              <a:rPr lang="en-US" sz="2000" i="1" dirty="0" smtClean="0"/>
              <a:t>8 </a:t>
            </a:r>
            <a:r>
              <a:rPr lang="en-US" sz="2000" i="1" dirty="0"/>
              <a:t>Yea doubtless, and I count all things but loss for the excellency of the knowledge of Christ Jesus my Lord: for whom I have suffered the loss of all things, </a:t>
            </a:r>
            <a:r>
              <a:rPr lang="en-US" sz="2000" i="1" u="sng" dirty="0"/>
              <a:t>and do count them but dung, that I may win </a:t>
            </a:r>
            <a:r>
              <a:rPr lang="en-US" sz="2000" i="1" u="sng" dirty="0" smtClean="0"/>
              <a:t>Christ,</a:t>
            </a:r>
            <a:r>
              <a:rPr lang="en-US" sz="2000" dirty="0" smtClean="0"/>
              <a:t> </a:t>
            </a:r>
            <a:r>
              <a:rPr lang="en-US" sz="2000" i="1" dirty="0" smtClean="0"/>
              <a:t>9 </a:t>
            </a:r>
            <a:r>
              <a:rPr lang="en-US" sz="2000" i="1" u="sng" dirty="0"/>
              <a:t>And be found in him, not having mine own righteousness, which is of the law, but that which is through the faith of Christ, the righteousness which is of God by faith:</a:t>
            </a:r>
            <a:endParaRPr lang="en-US" sz="2000" dirty="0"/>
          </a:p>
        </p:txBody>
      </p:sp>
    </p:spTree>
    <p:extLst>
      <p:ext uri="{BB962C8B-B14F-4D97-AF65-F5344CB8AC3E}">
        <p14:creationId xmlns:p14="http://schemas.microsoft.com/office/powerpoint/2010/main" val="2919310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p:txBody>
          <a:bodyPr>
            <a:noAutofit/>
          </a:bodyPr>
          <a:lstStyle/>
          <a:p>
            <a:pPr algn="l"/>
            <a:r>
              <a:rPr lang="en-US" sz="4000" b="1" dirty="0" smtClean="0"/>
              <a:t>KEY QUESTION</a:t>
            </a:r>
          </a:p>
          <a:p>
            <a:pPr algn="l"/>
            <a:r>
              <a:rPr lang="en-US" b="1" dirty="0" smtClean="0"/>
              <a:t>How </a:t>
            </a:r>
            <a:r>
              <a:rPr lang="en-US" b="1" dirty="0"/>
              <a:t>have you been measuring your spiritual maturity? </a:t>
            </a:r>
          </a:p>
          <a:p>
            <a:pPr algn="l"/>
            <a:endParaRPr lang="en-US" dirty="0"/>
          </a:p>
          <a:p>
            <a:pPr algn="l" fontAlgn="base"/>
            <a:r>
              <a:rPr lang="en-US" sz="2000" b="1" dirty="0" smtClean="0"/>
              <a:t>- By </a:t>
            </a:r>
            <a:r>
              <a:rPr lang="en-US" sz="2000" b="1" dirty="0"/>
              <a:t>what church you go to, who your parents are or how you were raised?</a:t>
            </a:r>
          </a:p>
          <a:p>
            <a:pPr algn="l" fontAlgn="base"/>
            <a:r>
              <a:rPr lang="en-US" sz="2000" b="1" dirty="0" smtClean="0"/>
              <a:t>- By </a:t>
            </a:r>
            <a:r>
              <a:rPr lang="en-US" sz="2000" b="1" dirty="0"/>
              <a:t>what you know and what you have learned?</a:t>
            </a:r>
          </a:p>
          <a:p>
            <a:pPr algn="l" fontAlgn="base"/>
            <a:r>
              <a:rPr lang="en-US" sz="2000" b="1" dirty="0" smtClean="0"/>
              <a:t>- By </a:t>
            </a:r>
            <a:r>
              <a:rPr lang="en-US" sz="2000" b="1" dirty="0"/>
              <a:t>what roles you have at MBT and how you are perceived?</a:t>
            </a:r>
          </a:p>
          <a:p>
            <a:pPr algn="l" fontAlgn="base"/>
            <a:r>
              <a:rPr lang="en-US" sz="2000" b="1" dirty="0" smtClean="0"/>
              <a:t>- OR </a:t>
            </a:r>
            <a:r>
              <a:rPr lang="en-US" sz="2000" b="1" dirty="0"/>
              <a:t>do you measure spiritual growth based on your intimacy and obedience to Christ?</a:t>
            </a:r>
          </a:p>
        </p:txBody>
      </p:sp>
    </p:spTree>
    <p:extLst>
      <p:ext uri="{BB962C8B-B14F-4D97-AF65-F5344CB8AC3E}">
        <p14:creationId xmlns:p14="http://schemas.microsoft.com/office/powerpoint/2010/main" val="3436898128"/>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1331</TotalTime>
  <Words>1249</Words>
  <Application>Microsoft Office PowerPoint</Application>
  <PresentationFormat>On-screen Show (16:9)</PresentationFormat>
  <Paragraphs>104</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Adelle-Regular</vt:lpstr>
      <vt:lpstr>Apple Chancery</vt:lpstr>
      <vt:lpstr>Arial</vt:lpstr>
      <vt:lpstr>Trebuchet MS</vt:lpstr>
      <vt:lpstr>Default</vt:lpstr>
      <vt:lpstr>PowerPoint Presentation</vt:lpstr>
      <vt:lpstr>JUDGMENT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Lisa Brockmeyer</cp:lastModifiedBy>
  <cp:revision>53</cp:revision>
  <dcterms:created xsi:type="dcterms:W3CDTF">2014-03-26T14:03:34Z</dcterms:created>
  <dcterms:modified xsi:type="dcterms:W3CDTF">2016-12-11T18:22:29Z</dcterms:modified>
</cp:coreProperties>
</file>