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50" r:id="rId2"/>
    <p:sldId id="776" r:id="rId3"/>
    <p:sldId id="765" r:id="rId4"/>
    <p:sldId id="771" r:id="rId5"/>
    <p:sldId id="770" r:id="rId6"/>
    <p:sldId id="772" r:id="rId7"/>
    <p:sldId id="766" r:id="rId8"/>
    <p:sldId id="773" r:id="rId9"/>
    <p:sldId id="767" r:id="rId10"/>
    <p:sldId id="768" r:id="rId11"/>
    <p:sldId id="774" r:id="rId12"/>
    <p:sldId id="775" r:id="rId13"/>
    <p:sldId id="769"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62" d="100"/>
          <a:sy n="62" d="100"/>
        </p:scale>
        <p:origin x="852" y="5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rot="21440812">
            <a:off x="1174096" y="1766750"/>
            <a:ext cx="6432012" cy="1591442"/>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2" name="Title 1"/>
          <p:cNvSpPr>
            <a:spLocks noGrp="1"/>
          </p:cNvSpPr>
          <p:nvPr>
            <p:ph type="title" hasCustomPrompt="1"/>
          </p:nvPr>
        </p:nvSpPr>
        <p:spPr>
          <a:xfrm rot="21427123">
            <a:off x="2891573" y="279539"/>
            <a:ext cx="3298948" cy="878548"/>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1/6/2018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l"/>
            <a:r>
              <a:rPr lang="en-US" b="1" u="sng" dirty="0"/>
              <a:t>The 5 Witnesses of Romans Chapter 11: Proving the future redemption of Israel</a:t>
            </a:r>
            <a:endParaRPr lang="en-US" dirty="0"/>
          </a:p>
          <a:p>
            <a:pPr algn="l" fontAlgn="base"/>
            <a:r>
              <a:rPr lang="en-US" sz="2400" dirty="0"/>
              <a:t>The Witness of Paul (11:1)</a:t>
            </a:r>
          </a:p>
          <a:p>
            <a:pPr algn="l" fontAlgn="base"/>
            <a:r>
              <a:rPr lang="en-US" sz="2400" dirty="0"/>
              <a:t>The Witness of Elijah (11:2-10)</a:t>
            </a:r>
          </a:p>
          <a:p>
            <a:pPr algn="l" fontAlgn="base"/>
            <a:r>
              <a:rPr lang="en-US" sz="2400" dirty="0"/>
              <a:t>The Witness of the Gentiles (11:11-15)</a:t>
            </a:r>
          </a:p>
          <a:p>
            <a:pPr algn="l" fontAlgn="base"/>
            <a:r>
              <a:rPr lang="en-US" sz="2400" dirty="0"/>
              <a:t>The Witness of the Patriarchs (11:16-24)</a:t>
            </a:r>
          </a:p>
          <a:p>
            <a:pPr algn="l" fontAlgn="base"/>
            <a:r>
              <a:rPr lang="en-US" sz="2400" dirty="0"/>
              <a:t>The Witness of God (11:25-32</a:t>
            </a:r>
            <a:r>
              <a:rPr lang="en-US" sz="2400" dirty="0" smtClean="0"/>
              <a:t>)</a:t>
            </a:r>
            <a:endParaRPr lang="en-US" sz="2400"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885951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688241"/>
            <a:ext cx="8160063" cy="4354160"/>
          </a:xfrm>
        </p:spPr>
        <p:txBody>
          <a:bodyPr>
            <a:noAutofit/>
          </a:bodyPr>
          <a:lstStyle/>
          <a:p>
            <a:pPr algn="l"/>
            <a:endParaRPr lang="en-US" sz="2400" b="1" dirty="0" smtClean="0"/>
          </a:p>
          <a:p>
            <a:pPr algn="l"/>
            <a:r>
              <a:rPr lang="en-US" sz="3200" b="1" u="sng" dirty="0" smtClean="0"/>
              <a:t>His Mercy is Rich</a:t>
            </a:r>
            <a:r>
              <a:rPr lang="en-US" sz="2400" dirty="0" smtClean="0"/>
              <a:t/>
            </a:r>
            <a:br>
              <a:rPr lang="en-US" sz="2400" dirty="0" smtClean="0"/>
            </a:br>
            <a:r>
              <a:rPr lang="en-US" sz="2000" dirty="0" smtClean="0"/>
              <a:t/>
            </a:r>
            <a:br>
              <a:rPr lang="en-US" sz="2000" dirty="0" smtClean="0"/>
            </a:br>
            <a:r>
              <a:rPr lang="en-US" sz="2400" i="1" dirty="0"/>
              <a:t>30 For as ye in times past have not believed God, yet have now obtained mercy through their unbelief: 31 Even so have these also now not believed, that through your mercy they also may obtain mercy. 32 For God hath concluded them all in unbelief,</a:t>
            </a:r>
            <a:r>
              <a:rPr lang="en-US" sz="2400" i="1" u="sng" dirty="0"/>
              <a:t> that he might have mercy upon all.</a:t>
            </a:r>
            <a:r>
              <a:rPr lang="en-US" sz="2400" i="1" dirty="0"/>
              <a:t> </a:t>
            </a:r>
            <a:endParaRPr lang="en-US" sz="2400" dirty="0"/>
          </a:p>
          <a:p>
            <a:pPr marL="800100" lvl="1" indent="-342900" algn="l" fontAlgn="base">
              <a:buFont typeface="Arial" panose="020B0604020202020204" pitchFamily="34" charset="0"/>
              <a:buChar char="•"/>
            </a:pPr>
            <a:r>
              <a:rPr lang="en-US" sz="2400" dirty="0"/>
              <a:t>Mercy for the Gentiles in verse 30</a:t>
            </a:r>
          </a:p>
          <a:p>
            <a:pPr marL="800100" lvl="1" indent="-342900" algn="l" fontAlgn="base">
              <a:buFont typeface="Arial" panose="020B0604020202020204" pitchFamily="34" charset="0"/>
              <a:buChar char="•"/>
            </a:pPr>
            <a:r>
              <a:rPr lang="en-US" sz="2400" dirty="0"/>
              <a:t>Mercy for the Jews in verse 31</a:t>
            </a:r>
          </a:p>
          <a:p>
            <a:pPr marL="800100" lvl="1" indent="-342900" algn="l" fontAlgn="base">
              <a:buFont typeface="Arial" panose="020B0604020202020204" pitchFamily="34" charset="0"/>
              <a:buChar char="•"/>
            </a:pPr>
            <a:r>
              <a:rPr lang="en-US" sz="2400" dirty="0"/>
              <a:t>Mercy for the world in verse 32.</a:t>
            </a:r>
          </a:p>
          <a:p>
            <a:pPr algn="l" fontAlgn="base"/>
            <a:r>
              <a:rPr lang="en-US" sz="2400" dirty="0" smtClean="0"/>
              <a:t/>
            </a:r>
            <a:br>
              <a:rPr lang="en-US" sz="2400" dirty="0" smtClean="0"/>
            </a:br>
            <a:endParaRPr lang="en-US" sz="2400" dirty="0" smtClean="0"/>
          </a:p>
          <a:p>
            <a:pPr algn="l" fontAlgn="base"/>
            <a:endParaRPr lang="en-US" sz="2400" dirty="0"/>
          </a:p>
          <a:p>
            <a:pPr algn="l" fontAlgn="base"/>
            <a:endParaRPr lang="en-US" sz="2400" dirty="0" smtClean="0"/>
          </a:p>
          <a:p>
            <a:pPr algn="l" fontAlgn="base"/>
            <a:endParaRPr lang="en-US" sz="2400" dirty="0"/>
          </a:p>
          <a:p>
            <a:pPr algn="l" fontAlgn="base"/>
            <a:endParaRPr lang="en-US" sz="2400" dirty="0" smtClean="0"/>
          </a:p>
          <a:p>
            <a:pPr algn="l" fontAlgn="base"/>
            <a:r>
              <a:rPr lang="en-US" sz="2400" dirty="0"/>
              <a:t/>
            </a:r>
            <a:br>
              <a:rPr lang="en-US" sz="2400" dirty="0"/>
            </a:br>
            <a:endParaRPr lang="en-US" sz="2400" b="1" dirty="0"/>
          </a:p>
        </p:txBody>
      </p:sp>
    </p:spTree>
    <p:extLst>
      <p:ext uri="{BB962C8B-B14F-4D97-AF65-F5344CB8AC3E}">
        <p14:creationId xmlns:p14="http://schemas.microsoft.com/office/powerpoint/2010/main" val="1695505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308891"/>
            <a:ext cx="8160063" cy="4354160"/>
          </a:xfrm>
        </p:spPr>
        <p:txBody>
          <a:bodyPr>
            <a:noAutofit/>
          </a:bodyPr>
          <a:lstStyle/>
          <a:p>
            <a:pPr algn="l"/>
            <a:endParaRPr lang="en-US" sz="2400" b="1" dirty="0" smtClean="0"/>
          </a:p>
          <a:p>
            <a:pPr algn="l" fontAlgn="base"/>
            <a:endParaRPr lang="en-US" b="1" dirty="0" smtClean="0"/>
          </a:p>
          <a:p>
            <a:pPr algn="l" fontAlgn="base"/>
            <a:endParaRPr lang="en-US" b="1" dirty="0"/>
          </a:p>
          <a:p>
            <a:pPr algn="l" fontAlgn="base"/>
            <a:endParaRPr lang="en-US" b="1" dirty="0" smtClean="0"/>
          </a:p>
          <a:p>
            <a:pPr algn="l" fontAlgn="base"/>
            <a:endParaRPr lang="en-US" b="1" dirty="0"/>
          </a:p>
          <a:p>
            <a:pPr algn="l" fontAlgn="base"/>
            <a:endParaRPr lang="en-US" b="1" dirty="0" smtClean="0"/>
          </a:p>
          <a:p>
            <a:pPr algn="l" fontAlgn="base"/>
            <a:endParaRPr lang="en-US" b="1" dirty="0"/>
          </a:p>
          <a:p>
            <a:pPr algn="l" fontAlgn="base"/>
            <a:endParaRPr lang="en-US" b="1" dirty="0" smtClean="0"/>
          </a:p>
          <a:p>
            <a:pPr algn="l" fontAlgn="base"/>
            <a:endParaRPr lang="en-US" b="1" dirty="0"/>
          </a:p>
          <a:p>
            <a:pPr algn="l" fontAlgn="base"/>
            <a:endParaRPr lang="en-US" b="1" dirty="0" smtClean="0"/>
          </a:p>
          <a:p>
            <a:pPr algn="l" fontAlgn="base"/>
            <a:endParaRPr lang="en-US" b="1" dirty="0"/>
          </a:p>
          <a:p>
            <a:pPr algn="l" fontAlgn="base"/>
            <a:r>
              <a:rPr lang="en-US" sz="4400" b="1" dirty="0" smtClean="0"/>
              <a:t>KEY POINT #2 </a:t>
            </a:r>
          </a:p>
          <a:p>
            <a:pPr algn="l" fontAlgn="base"/>
            <a:r>
              <a:rPr lang="en-US" b="1" dirty="0" smtClean="0"/>
              <a:t>God’s </a:t>
            </a:r>
            <a:r>
              <a:rPr lang="en-US" b="1" dirty="0"/>
              <a:t>mercy is persistent even in the midst of our unbelief</a:t>
            </a: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pPr algn="l" fontAlgn="base"/>
            <a:endParaRPr lang="en-US" sz="2400" dirty="0"/>
          </a:p>
          <a:p>
            <a:pPr algn="l" fontAlgn="base"/>
            <a:endParaRPr lang="en-US" sz="2400" dirty="0" smtClean="0"/>
          </a:p>
          <a:p>
            <a:pPr algn="l" fontAlgn="base"/>
            <a:endParaRPr lang="en-US" sz="2400" dirty="0"/>
          </a:p>
          <a:p>
            <a:pPr algn="l" fontAlgn="base"/>
            <a:endParaRPr lang="en-US" sz="2400" dirty="0" smtClean="0"/>
          </a:p>
          <a:p>
            <a:pPr algn="l" fontAlgn="base"/>
            <a:r>
              <a:rPr lang="en-US" sz="2400" dirty="0"/>
              <a:t/>
            </a:r>
            <a:br>
              <a:rPr lang="en-US" sz="2400" dirty="0"/>
            </a:br>
            <a:endParaRPr lang="en-US" sz="2400" b="1" dirty="0"/>
          </a:p>
        </p:txBody>
      </p:sp>
    </p:spTree>
    <p:extLst>
      <p:ext uri="{BB962C8B-B14F-4D97-AF65-F5344CB8AC3E}">
        <p14:creationId xmlns:p14="http://schemas.microsoft.com/office/powerpoint/2010/main" val="2369229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502261"/>
            <a:ext cx="8160063" cy="4354160"/>
          </a:xfrm>
        </p:spPr>
        <p:txBody>
          <a:bodyPr>
            <a:noAutofit/>
          </a:bodyPr>
          <a:lstStyle/>
          <a:p>
            <a:pPr algn="l"/>
            <a:endParaRPr lang="en-US" sz="2400" b="1" dirty="0" smtClean="0"/>
          </a:p>
          <a:p>
            <a:pPr algn="l"/>
            <a:r>
              <a:rPr lang="en-US" b="1" u="sng" dirty="0"/>
              <a:t>Glorify Him for Who He Is</a:t>
            </a:r>
            <a:r>
              <a:rPr lang="en-US" sz="2400" dirty="0" smtClean="0"/>
              <a:t/>
            </a:r>
            <a:br>
              <a:rPr lang="en-US" sz="2400" dirty="0" smtClean="0"/>
            </a:br>
            <a:r>
              <a:rPr lang="en-US" sz="2000" dirty="0" smtClean="0"/>
              <a:t/>
            </a:r>
            <a:br>
              <a:rPr lang="en-US" sz="2000" dirty="0" smtClean="0"/>
            </a:br>
            <a:r>
              <a:rPr lang="en-US" sz="2400" i="1" dirty="0"/>
              <a:t>33 O the depth of the riches both of the wisdom and knowledge of God! how unsearchable [are] his judgments, and his ways past finding out! 34 For who hath known the mind of the Lord? or who hath been his counsellor? 35 Or who hath first given to him, and it shall be recompensed unto him again? 36 For of him, and through him, and to him, [are] all things: to whom [be] glory for ever. Amen.</a:t>
            </a:r>
            <a:r>
              <a:rPr lang="en-US" sz="2400" dirty="0" smtClean="0"/>
              <a:t/>
            </a:r>
            <a:br>
              <a:rPr lang="en-US" sz="2400" dirty="0" smtClean="0"/>
            </a:br>
            <a:endParaRPr lang="en-US" sz="2400" dirty="0" smtClean="0"/>
          </a:p>
          <a:p>
            <a:pPr algn="l" fontAlgn="base"/>
            <a:endParaRPr lang="en-US" sz="2400" dirty="0"/>
          </a:p>
          <a:p>
            <a:pPr algn="l" fontAlgn="base"/>
            <a:endParaRPr lang="en-US" sz="2400" dirty="0" smtClean="0"/>
          </a:p>
          <a:p>
            <a:pPr algn="l" fontAlgn="base"/>
            <a:endParaRPr lang="en-US" sz="2400" dirty="0"/>
          </a:p>
          <a:p>
            <a:pPr algn="l" fontAlgn="base"/>
            <a:endParaRPr lang="en-US" sz="2400" dirty="0" smtClean="0"/>
          </a:p>
          <a:p>
            <a:pPr algn="l" fontAlgn="base"/>
            <a:r>
              <a:rPr lang="en-US" sz="2400" dirty="0"/>
              <a:t/>
            </a:r>
            <a:br>
              <a:rPr lang="en-US" sz="2400" dirty="0"/>
            </a:br>
            <a:endParaRPr lang="en-US" sz="2400" b="1" dirty="0"/>
          </a:p>
        </p:txBody>
      </p:sp>
    </p:spTree>
    <p:extLst>
      <p:ext uri="{BB962C8B-B14F-4D97-AF65-F5344CB8AC3E}">
        <p14:creationId xmlns:p14="http://schemas.microsoft.com/office/powerpoint/2010/main" val="1038277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471264"/>
            <a:ext cx="8160063" cy="4354160"/>
          </a:xfrm>
        </p:spPr>
        <p:txBody>
          <a:bodyPr>
            <a:noAutofit/>
          </a:bodyPr>
          <a:lstStyle/>
          <a:p>
            <a:pPr algn="l"/>
            <a:endParaRPr lang="en-US" sz="2400" b="1" dirty="0" smtClean="0"/>
          </a:p>
          <a:p>
            <a:pPr algn="l" fontAlgn="base"/>
            <a:endParaRPr lang="en-US" sz="4800" b="1" dirty="0" smtClean="0"/>
          </a:p>
          <a:p>
            <a:pPr algn="l" fontAlgn="base"/>
            <a:endParaRPr lang="en-US" sz="4800" b="1" dirty="0"/>
          </a:p>
          <a:p>
            <a:pPr algn="l" fontAlgn="base"/>
            <a:endParaRPr lang="en-US" sz="4800" b="1" dirty="0" smtClean="0"/>
          </a:p>
          <a:p>
            <a:pPr algn="l" fontAlgn="base"/>
            <a:endParaRPr lang="en-US" sz="4800" b="1" dirty="0"/>
          </a:p>
          <a:p>
            <a:pPr algn="l" fontAlgn="base"/>
            <a:r>
              <a:rPr lang="en-US" sz="4800" b="1" dirty="0" smtClean="0"/>
              <a:t>KEY POINT #3 </a:t>
            </a:r>
          </a:p>
          <a:p>
            <a:pPr algn="l" fontAlgn="base"/>
            <a:r>
              <a:rPr lang="en-US" b="1" dirty="0"/>
              <a:t>Acknowledging Christ’s character is the beginning of pursuing him for all he is.</a:t>
            </a: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pPr algn="l" fontAlgn="base"/>
            <a:endParaRPr lang="en-US" sz="2400" dirty="0"/>
          </a:p>
          <a:p>
            <a:pPr algn="l" fontAlgn="base"/>
            <a:endParaRPr lang="en-US" sz="2400" dirty="0" smtClean="0"/>
          </a:p>
          <a:p>
            <a:pPr algn="l" fontAlgn="base"/>
            <a:endParaRPr lang="en-US" sz="2400" dirty="0"/>
          </a:p>
          <a:p>
            <a:pPr algn="l" fontAlgn="base"/>
            <a:endParaRPr lang="en-US" sz="2400" dirty="0" smtClean="0"/>
          </a:p>
          <a:p>
            <a:pPr algn="l" fontAlgn="base"/>
            <a:r>
              <a:rPr lang="en-US" sz="2400" dirty="0"/>
              <a:t/>
            </a:r>
            <a:br>
              <a:rPr lang="en-US" sz="2400" dirty="0"/>
            </a:br>
            <a:endParaRPr lang="en-US" sz="2400" b="1" dirty="0"/>
          </a:p>
        </p:txBody>
      </p:sp>
    </p:spTree>
    <p:extLst>
      <p:ext uri="{BB962C8B-B14F-4D97-AF65-F5344CB8AC3E}">
        <p14:creationId xmlns:p14="http://schemas.microsoft.com/office/powerpoint/2010/main" val="3170497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49163"/>
            <a:ext cx="8160063" cy="4354160"/>
          </a:xfrm>
        </p:spPr>
        <p:txBody>
          <a:bodyPr>
            <a:noAutofit/>
          </a:bodyPr>
          <a:lstStyle/>
          <a:p>
            <a:pPr algn="l"/>
            <a:endParaRPr lang="en-US" sz="6000" b="1" dirty="0" smtClean="0"/>
          </a:p>
          <a:p>
            <a:pPr algn="l"/>
            <a:endParaRPr lang="en-US" sz="6000" b="1" dirty="0"/>
          </a:p>
          <a:p>
            <a:pPr algn="l"/>
            <a:endParaRPr lang="en-US" sz="6000" b="1" dirty="0" smtClean="0"/>
          </a:p>
          <a:p>
            <a:pPr algn="l"/>
            <a:endParaRPr lang="en-US" sz="6000" b="1" dirty="0"/>
          </a:p>
          <a:p>
            <a:pPr algn="l"/>
            <a:r>
              <a:rPr lang="en-US" sz="4100" b="1" u="sng" dirty="0"/>
              <a:t>Israel’s Future </a:t>
            </a:r>
            <a:r>
              <a:rPr lang="en-US" sz="4100" b="1" u="sng" dirty="0" smtClean="0"/>
              <a:t>Redemption pt. </a:t>
            </a:r>
            <a:r>
              <a:rPr lang="en-US" sz="4100" b="1" u="sng" dirty="0" smtClean="0"/>
              <a:t>3</a:t>
            </a:r>
            <a:endParaRPr lang="en-US" sz="4100" dirty="0"/>
          </a:p>
          <a:p>
            <a:pPr algn="l"/>
            <a:r>
              <a:rPr lang="en-US" sz="4800" b="1" dirty="0"/>
              <a:t>Romans </a:t>
            </a:r>
            <a:r>
              <a:rPr lang="en-US" sz="4800" b="1" dirty="0" smtClean="0"/>
              <a:t>11:25-36</a:t>
            </a:r>
            <a:r>
              <a:rPr lang="en-US" sz="3600" dirty="0"/>
              <a:t/>
            </a:r>
            <a:br>
              <a:rPr lang="en-US" sz="3600" dirty="0"/>
            </a:br>
            <a:r>
              <a:rPr lang="en-US" sz="6000" dirty="0"/>
              <a:t/>
            </a:r>
            <a:br>
              <a:rPr lang="en-US" sz="6000" dirty="0"/>
            </a:br>
            <a:r>
              <a:rPr lang="da-DK" sz="6000" dirty="0"/>
              <a:t/>
            </a:r>
            <a:br>
              <a:rPr lang="da-DK" sz="6000" dirty="0"/>
            </a:br>
            <a:r>
              <a:rPr lang="en-US" sz="6000" dirty="0"/>
              <a:t/>
            </a:r>
            <a:br>
              <a:rPr lang="en-US" sz="6000" dirty="0"/>
            </a:br>
            <a:r>
              <a:rPr lang="en-US" sz="6000" b="1" i="1" dirty="0" smtClean="0"/>
              <a:t> </a:t>
            </a:r>
            <a:endParaRPr lang="en-US" sz="6000" b="1" dirty="0"/>
          </a:p>
        </p:txBody>
      </p:sp>
    </p:spTree>
    <p:extLst>
      <p:ext uri="{BB962C8B-B14F-4D97-AF65-F5344CB8AC3E}">
        <p14:creationId xmlns:p14="http://schemas.microsoft.com/office/powerpoint/2010/main" val="3550391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517759"/>
            <a:ext cx="8160063" cy="4354160"/>
          </a:xfrm>
        </p:spPr>
        <p:txBody>
          <a:bodyPr>
            <a:noAutofit/>
          </a:bodyPr>
          <a:lstStyle/>
          <a:p>
            <a:pPr algn="l"/>
            <a:endParaRPr lang="en-US" sz="2400" b="1" dirty="0" smtClean="0"/>
          </a:p>
          <a:p>
            <a:pPr algn="l" fontAlgn="base"/>
            <a:r>
              <a:rPr lang="en-US" sz="3200" b="1" u="sng" dirty="0"/>
              <a:t>The Witness of </a:t>
            </a:r>
            <a:r>
              <a:rPr lang="en-US" sz="3200" b="1" u="sng" dirty="0" smtClean="0"/>
              <a:t>God Himself(25-36)</a:t>
            </a:r>
            <a:r>
              <a:rPr lang="en-US" sz="3200" dirty="0"/>
              <a:t/>
            </a:r>
            <a:br>
              <a:rPr lang="en-US" sz="3200" dirty="0"/>
            </a:br>
            <a:endParaRPr lang="en-US" sz="3200" dirty="0" smtClean="0"/>
          </a:p>
          <a:p>
            <a:pPr algn="l" fontAlgn="base"/>
            <a:r>
              <a:rPr lang="en-US" sz="3200" dirty="0" smtClean="0"/>
              <a:t>Constitutional Guarantee</a:t>
            </a:r>
            <a:endParaRPr lang="en-US" sz="3200" dirty="0"/>
          </a:p>
          <a:p>
            <a:pPr algn="l" fontAlgn="base"/>
            <a:r>
              <a:rPr lang="en-US" sz="2400" dirty="0" smtClean="0"/>
              <a:t>Rom.11:</a:t>
            </a:r>
            <a:r>
              <a:rPr lang="en-US" sz="2400" i="1" dirty="0" smtClean="0"/>
              <a:t>25 </a:t>
            </a:r>
            <a:r>
              <a:rPr lang="en-US" sz="2400" i="1" dirty="0"/>
              <a:t>For I would not, brethren, that ye should be ignorant of this mystery, lest ye should be wise in your own conceits; that blindness in part is happened to Israel, until the </a:t>
            </a:r>
            <a:r>
              <a:rPr lang="en-US" sz="2400" i="1" dirty="0" err="1"/>
              <a:t>fulness</a:t>
            </a:r>
            <a:r>
              <a:rPr lang="en-US" sz="2400" i="1" dirty="0"/>
              <a:t> of the Gentiles be come in. </a:t>
            </a: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pPr algn="l" fontAlgn="base"/>
            <a:endParaRPr lang="en-US" sz="2400" dirty="0"/>
          </a:p>
          <a:p>
            <a:pPr algn="l" fontAlgn="base"/>
            <a:endParaRPr lang="en-US" sz="2400" dirty="0" smtClean="0"/>
          </a:p>
          <a:p>
            <a:pPr algn="l" fontAlgn="base"/>
            <a:endParaRPr lang="en-US" sz="2400" dirty="0"/>
          </a:p>
          <a:p>
            <a:pPr algn="l" fontAlgn="base"/>
            <a:endParaRPr lang="en-US" sz="2400" dirty="0" smtClean="0"/>
          </a:p>
          <a:p>
            <a:pPr algn="l" fontAlgn="base"/>
            <a:r>
              <a:rPr lang="en-US" sz="2400" dirty="0"/>
              <a:t/>
            </a:r>
            <a:br>
              <a:rPr lang="en-US" sz="2400" dirty="0"/>
            </a:br>
            <a:endParaRPr lang="en-US" sz="2400" b="1" dirty="0"/>
          </a:p>
        </p:txBody>
      </p:sp>
    </p:spTree>
    <p:extLst>
      <p:ext uri="{BB962C8B-B14F-4D97-AF65-F5344CB8AC3E}">
        <p14:creationId xmlns:p14="http://schemas.microsoft.com/office/powerpoint/2010/main" val="1906734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827725"/>
            <a:ext cx="8160063" cy="4354160"/>
          </a:xfrm>
        </p:spPr>
        <p:txBody>
          <a:bodyPr>
            <a:noAutofit/>
          </a:bodyPr>
          <a:lstStyle/>
          <a:p>
            <a:pPr algn="l"/>
            <a:endParaRPr lang="en-US" sz="2400" b="1" dirty="0" smtClean="0"/>
          </a:p>
          <a:p>
            <a:pPr algn="l" fontAlgn="base"/>
            <a:r>
              <a:rPr lang="en-US" sz="3200" b="1" u="sng" dirty="0"/>
              <a:t>The Witness of </a:t>
            </a:r>
            <a:r>
              <a:rPr lang="en-US" sz="3200" b="1" u="sng" dirty="0" smtClean="0"/>
              <a:t>God Himself(25-36)</a:t>
            </a:r>
            <a:r>
              <a:rPr lang="en-US" sz="3200" dirty="0"/>
              <a:t/>
            </a:r>
            <a:br>
              <a:rPr lang="en-US" sz="3200" dirty="0"/>
            </a:br>
            <a:endParaRPr lang="en-US" sz="3200" dirty="0" smtClean="0"/>
          </a:p>
          <a:p>
            <a:pPr algn="l" fontAlgn="base"/>
            <a:r>
              <a:rPr lang="en-US" b="1" i="1" dirty="0"/>
              <a:t>“Times of the Gentiles</a:t>
            </a:r>
            <a:r>
              <a:rPr lang="en-US" b="1" i="1" dirty="0" smtClean="0"/>
              <a:t>” = earthly </a:t>
            </a:r>
            <a:r>
              <a:rPr lang="en-US" b="1" i="1" dirty="0" err="1" smtClean="0"/>
              <a:t>rulership</a:t>
            </a:r>
            <a:r>
              <a:rPr lang="en-US" b="1" i="1" dirty="0" smtClean="0"/>
              <a:t> of the Gentiles (Dan 2:36-45)</a:t>
            </a:r>
          </a:p>
          <a:p>
            <a:pPr algn="l" fontAlgn="base"/>
            <a:endParaRPr lang="en-US" b="1" i="1" dirty="0" smtClean="0"/>
          </a:p>
          <a:p>
            <a:pPr algn="l" fontAlgn="base"/>
            <a:r>
              <a:rPr lang="en-US" b="1" i="1" dirty="0"/>
              <a:t>“</a:t>
            </a:r>
            <a:r>
              <a:rPr lang="en-US" b="1" i="1" dirty="0" err="1" smtClean="0"/>
              <a:t>Fulness</a:t>
            </a:r>
            <a:r>
              <a:rPr lang="en-US" b="1" i="1" dirty="0" smtClean="0"/>
              <a:t> </a:t>
            </a:r>
            <a:r>
              <a:rPr lang="en-US" b="1" i="1" dirty="0"/>
              <a:t>of the Gentiles</a:t>
            </a:r>
            <a:r>
              <a:rPr lang="en-US" b="1" i="1" dirty="0" smtClean="0"/>
              <a:t>” = </a:t>
            </a:r>
            <a:r>
              <a:rPr lang="en-US" b="1" i="1" dirty="0"/>
              <a:t>spiritual ascendency of the Gentiles </a:t>
            </a:r>
            <a:r>
              <a:rPr lang="en-US" b="1" i="1" dirty="0" smtClean="0"/>
              <a:t>(v. 25)</a:t>
            </a: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pPr algn="l" fontAlgn="base"/>
            <a:endParaRPr lang="en-US" sz="2400" dirty="0"/>
          </a:p>
          <a:p>
            <a:pPr algn="l" fontAlgn="base"/>
            <a:endParaRPr lang="en-US" sz="2400" dirty="0" smtClean="0"/>
          </a:p>
          <a:p>
            <a:pPr algn="l" fontAlgn="base"/>
            <a:endParaRPr lang="en-US" sz="2400" dirty="0"/>
          </a:p>
          <a:p>
            <a:pPr algn="l" fontAlgn="base"/>
            <a:endParaRPr lang="en-US" sz="2400" dirty="0" smtClean="0"/>
          </a:p>
          <a:p>
            <a:pPr algn="l" fontAlgn="base"/>
            <a:r>
              <a:rPr lang="en-US" sz="2400" dirty="0"/>
              <a:t/>
            </a:r>
            <a:br>
              <a:rPr lang="en-US" sz="2400" dirty="0"/>
            </a:br>
            <a:endParaRPr lang="en-US" sz="2400" b="1" dirty="0"/>
          </a:p>
        </p:txBody>
      </p:sp>
    </p:spTree>
    <p:extLst>
      <p:ext uri="{BB962C8B-B14F-4D97-AF65-F5344CB8AC3E}">
        <p14:creationId xmlns:p14="http://schemas.microsoft.com/office/powerpoint/2010/main" val="3376924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928822"/>
            <a:ext cx="8160063" cy="4354160"/>
          </a:xfrm>
        </p:spPr>
        <p:txBody>
          <a:bodyPr>
            <a:noAutofit/>
          </a:bodyPr>
          <a:lstStyle/>
          <a:p>
            <a:pPr algn="l"/>
            <a:endParaRPr lang="en-US" sz="2400" b="1" i="1" dirty="0" smtClean="0"/>
          </a:p>
          <a:p>
            <a:pPr algn="l" fontAlgn="base"/>
            <a:r>
              <a:rPr lang="en-US" sz="2400" i="1" dirty="0"/>
              <a:t>1Th 4:15 For this we say unto you by the word of the Lord, that we which are alive [and] remain unto the coming of the Lord shall not prevent them which are asleep. 16 For the Lord himself shall descend from heaven with a shout, with the voice of the archangel, and with the trump of God: and the dead in Christ shall rise first: 17 Then we which are alive [and] remain shall be caught up together with them in the clouds, to meet the Lord in the air: and so shall we ever be with the Lord. 18 Wherefore comfort one another with these words</a:t>
            </a:r>
            <a:r>
              <a:rPr lang="en-US" sz="2400" i="1" dirty="0" smtClean="0"/>
              <a:t>.</a:t>
            </a:r>
            <a:endParaRPr lang="en-US" sz="2400" dirty="0" smtClean="0"/>
          </a:p>
          <a:p>
            <a:pPr algn="l" fontAlgn="base"/>
            <a:endParaRPr lang="en-US" sz="2400" dirty="0"/>
          </a:p>
          <a:p>
            <a:pPr algn="l" fontAlgn="base"/>
            <a:endParaRPr lang="en-US" sz="2400" dirty="0" smtClean="0"/>
          </a:p>
          <a:p>
            <a:pPr algn="l" fontAlgn="base"/>
            <a:r>
              <a:rPr lang="en-US" sz="2400" dirty="0"/>
              <a:t/>
            </a:r>
            <a:br>
              <a:rPr lang="en-US" sz="2400" dirty="0"/>
            </a:br>
            <a:endParaRPr lang="en-US" sz="2400" b="1" dirty="0"/>
          </a:p>
        </p:txBody>
      </p:sp>
    </p:spTree>
    <p:extLst>
      <p:ext uri="{BB962C8B-B14F-4D97-AF65-F5344CB8AC3E}">
        <p14:creationId xmlns:p14="http://schemas.microsoft.com/office/powerpoint/2010/main" val="2942045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517759"/>
            <a:ext cx="8160063" cy="4354160"/>
          </a:xfrm>
        </p:spPr>
        <p:txBody>
          <a:bodyPr>
            <a:noAutofit/>
          </a:bodyPr>
          <a:lstStyle/>
          <a:p>
            <a:pPr algn="l"/>
            <a:endParaRPr lang="en-US" sz="2400" b="1" dirty="0" smtClean="0"/>
          </a:p>
          <a:p>
            <a:pPr algn="l" fontAlgn="base"/>
            <a:r>
              <a:rPr lang="en-US" sz="3200" b="1" u="sng" dirty="0"/>
              <a:t>The Witness of </a:t>
            </a:r>
            <a:r>
              <a:rPr lang="en-US" sz="3200" b="1" u="sng" dirty="0" smtClean="0"/>
              <a:t>God Himself(25-36)</a:t>
            </a:r>
            <a:r>
              <a:rPr lang="en-US" sz="3200" dirty="0"/>
              <a:t/>
            </a:r>
            <a:br>
              <a:rPr lang="en-US" sz="3200" dirty="0"/>
            </a:br>
            <a:endParaRPr lang="en-US" sz="3200" dirty="0" smtClean="0"/>
          </a:p>
          <a:p>
            <a:pPr algn="l" fontAlgn="base"/>
            <a:r>
              <a:rPr lang="en-US" sz="3200" dirty="0" smtClean="0"/>
              <a:t>Christological Guarantee</a:t>
            </a:r>
            <a:endParaRPr lang="en-US" sz="3200" dirty="0"/>
          </a:p>
          <a:p>
            <a:pPr algn="l" fontAlgn="base"/>
            <a:r>
              <a:rPr lang="en-US" sz="2400" dirty="0" smtClean="0"/>
              <a:t>Rom.11:</a:t>
            </a:r>
            <a:r>
              <a:rPr lang="en-US" sz="2400" i="1" dirty="0" smtClean="0"/>
              <a:t>26 </a:t>
            </a:r>
            <a:r>
              <a:rPr lang="en-US" sz="2400" i="1" dirty="0" smtClean="0"/>
              <a:t>And </a:t>
            </a:r>
            <a:r>
              <a:rPr lang="en-US" sz="2400" i="1" dirty="0"/>
              <a:t>so all Israel shall be saved: as it is written, There shall come out of Sion the Deliverer, and shall turn away ungodliness from Jacob: (</a:t>
            </a:r>
            <a:r>
              <a:rPr lang="en-US" sz="2400" i="1" dirty="0" err="1"/>
              <a:t>Jer</a:t>
            </a:r>
            <a:r>
              <a:rPr lang="en-US" sz="2400" i="1" dirty="0"/>
              <a:t> 50; Daniel 12:1)</a:t>
            </a: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pPr algn="l" fontAlgn="base"/>
            <a:endParaRPr lang="en-US" sz="2400" dirty="0"/>
          </a:p>
          <a:p>
            <a:pPr algn="l" fontAlgn="base"/>
            <a:endParaRPr lang="en-US" sz="2400" dirty="0" smtClean="0"/>
          </a:p>
          <a:p>
            <a:pPr algn="l" fontAlgn="base"/>
            <a:endParaRPr lang="en-US" sz="2400" dirty="0"/>
          </a:p>
          <a:p>
            <a:pPr algn="l" fontAlgn="base"/>
            <a:endParaRPr lang="en-US" sz="2400" dirty="0" smtClean="0"/>
          </a:p>
          <a:p>
            <a:pPr algn="l" fontAlgn="base"/>
            <a:r>
              <a:rPr lang="en-US" sz="2400" dirty="0"/>
              <a:t/>
            </a:r>
            <a:br>
              <a:rPr lang="en-US" sz="2400" dirty="0"/>
            </a:br>
            <a:endParaRPr lang="en-US" sz="2400" b="1" dirty="0"/>
          </a:p>
        </p:txBody>
      </p:sp>
    </p:spTree>
    <p:extLst>
      <p:ext uri="{BB962C8B-B14F-4D97-AF65-F5344CB8AC3E}">
        <p14:creationId xmlns:p14="http://schemas.microsoft.com/office/powerpoint/2010/main" val="3267110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037311"/>
            <a:ext cx="8160063" cy="4354160"/>
          </a:xfrm>
        </p:spPr>
        <p:txBody>
          <a:bodyPr>
            <a:noAutofit/>
          </a:bodyPr>
          <a:lstStyle/>
          <a:p>
            <a:pPr algn="l"/>
            <a:endParaRPr lang="en-US" sz="2400" b="1" dirty="0" smtClean="0"/>
          </a:p>
          <a:p>
            <a:pPr algn="l" fontAlgn="base"/>
            <a:r>
              <a:rPr lang="en-US" sz="2000" i="1" dirty="0" err="1"/>
              <a:t>Zec</a:t>
            </a:r>
            <a:r>
              <a:rPr lang="en-US" sz="2000" i="1" dirty="0"/>
              <a:t> 12:10 And I will pour upon the house of David, and upon the inhabitants of Jerusalem, the spirit of grace and of supplications: and they shall look upon me whom they have pierced, and they shall mourn for him, as one </a:t>
            </a:r>
            <a:r>
              <a:rPr lang="en-US" sz="2000" i="1" dirty="0" err="1"/>
              <a:t>mourneth</a:t>
            </a:r>
            <a:r>
              <a:rPr lang="en-US" sz="2000" i="1" dirty="0"/>
              <a:t> for [his] only [son], and shall be in bitterness for him, as one that is in bitterness for [his] firstborn. 11 In that day shall there be a great mourning in Jerusalem, as the mourning of </a:t>
            </a:r>
            <a:r>
              <a:rPr lang="en-US" sz="2000" i="1" dirty="0" err="1"/>
              <a:t>Hadadrimmon</a:t>
            </a:r>
            <a:r>
              <a:rPr lang="en-US" sz="2000" i="1" dirty="0"/>
              <a:t> in the </a:t>
            </a:r>
            <a:r>
              <a:rPr lang="en-US" sz="2000" i="1" u="sng" dirty="0"/>
              <a:t>valley of </a:t>
            </a:r>
            <a:r>
              <a:rPr lang="en-US" sz="2000" i="1" u="sng" dirty="0" err="1" smtClean="0"/>
              <a:t>Megiddon</a:t>
            </a:r>
            <a:r>
              <a:rPr lang="en-US" sz="2000" i="1" dirty="0" smtClean="0"/>
              <a:t>. </a:t>
            </a:r>
            <a:r>
              <a:rPr lang="en-US" sz="2000" i="1" dirty="0"/>
              <a:t>12 And the land shall mourn, every family apart; the family of the house of David apart, and their wives apart; the family of the house of Nathan apart, and their wives apart; 13 The family of the house of Levi apart, and their wives apart; the family of </a:t>
            </a:r>
            <a:r>
              <a:rPr lang="en-US" sz="2000" i="1" dirty="0" err="1"/>
              <a:t>Shimei</a:t>
            </a:r>
            <a:r>
              <a:rPr lang="en-US" sz="2000" i="1" dirty="0"/>
              <a:t> apart, and their wives apart; 14 All the families that remain, every family apart, and their wives apart.</a:t>
            </a:r>
            <a:endParaRPr lang="en-US" sz="2000" dirty="0"/>
          </a:p>
          <a:p>
            <a:pPr algn="l" fontAlgn="base"/>
            <a:endParaRPr lang="en-US" sz="2400" dirty="0" smtClean="0"/>
          </a:p>
          <a:p>
            <a:pPr algn="l" fontAlgn="base"/>
            <a:endParaRPr lang="en-US" sz="2400" dirty="0"/>
          </a:p>
          <a:p>
            <a:pPr algn="l" fontAlgn="base"/>
            <a:endParaRPr lang="en-US" sz="2400" dirty="0" smtClean="0"/>
          </a:p>
          <a:p>
            <a:pPr algn="l" fontAlgn="base"/>
            <a:r>
              <a:rPr lang="en-US" sz="2400" dirty="0"/>
              <a:t/>
            </a:r>
            <a:br>
              <a:rPr lang="en-US" sz="2400" dirty="0"/>
            </a:br>
            <a:endParaRPr lang="en-US" sz="2400" b="1" dirty="0"/>
          </a:p>
        </p:txBody>
      </p:sp>
    </p:spTree>
    <p:extLst>
      <p:ext uri="{BB962C8B-B14F-4D97-AF65-F5344CB8AC3E}">
        <p14:creationId xmlns:p14="http://schemas.microsoft.com/office/powerpoint/2010/main" val="324867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517759"/>
            <a:ext cx="8160063" cy="4354160"/>
          </a:xfrm>
        </p:spPr>
        <p:txBody>
          <a:bodyPr>
            <a:noAutofit/>
          </a:bodyPr>
          <a:lstStyle/>
          <a:p>
            <a:pPr algn="l"/>
            <a:endParaRPr lang="en-US" sz="2400" b="1" dirty="0" smtClean="0"/>
          </a:p>
          <a:p>
            <a:pPr algn="l" fontAlgn="base"/>
            <a:r>
              <a:rPr lang="en-US" sz="3200" b="1" u="sng" dirty="0"/>
              <a:t>The Witness of </a:t>
            </a:r>
            <a:r>
              <a:rPr lang="en-US" sz="3200" b="1" u="sng" dirty="0" smtClean="0"/>
              <a:t>God Himself(25-36)</a:t>
            </a:r>
            <a:r>
              <a:rPr lang="en-US" sz="3200" dirty="0"/>
              <a:t/>
            </a:r>
            <a:br>
              <a:rPr lang="en-US" sz="3200" dirty="0"/>
            </a:br>
            <a:endParaRPr lang="en-US" sz="3200" dirty="0" smtClean="0"/>
          </a:p>
          <a:p>
            <a:pPr algn="l" fontAlgn="base"/>
            <a:r>
              <a:rPr lang="en-US" sz="3200" dirty="0" smtClean="0"/>
              <a:t>Contractual Guarantee</a:t>
            </a:r>
            <a:endParaRPr lang="en-US" sz="3200" dirty="0"/>
          </a:p>
          <a:p>
            <a:pPr algn="l" fontAlgn="base"/>
            <a:r>
              <a:rPr lang="en-US" sz="2400" dirty="0" smtClean="0"/>
              <a:t>Rom.11:</a:t>
            </a:r>
            <a:r>
              <a:rPr lang="en-US" sz="2400" i="1" dirty="0"/>
              <a:t>27 For this [is] my covenant unto them, when I shall take away their sins. 28 As concerning the gospel, [they are] enemies for your sakes: but as touching the election, [they are] beloved for the fathers' sakes. 29 For the gifts and calling of God [are] without repentance. </a:t>
            </a:r>
            <a:r>
              <a:rPr lang="en-US" sz="2400" dirty="0" smtClean="0"/>
              <a:t/>
            </a:r>
            <a:br>
              <a:rPr lang="en-US" sz="2400" dirty="0" smtClean="0"/>
            </a:br>
            <a:r>
              <a:rPr lang="en-US" sz="2400" dirty="0" smtClean="0"/>
              <a:t/>
            </a:r>
            <a:br>
              <a:rPr lang="en-US" sz="2400" dirty="0" smtClean="0"/>
            </a:br>
            <a:endParaRPr lang="en-US" sz="2400" dirty="0" smtClean="0"/>
          </a:p>
          <a:p>
            <a:pPr algn="l" fontAlgn="base"/>
            <a:endParaRPr lang="en-US" sz="2400" dirty="0"/>
          </a:p>
          <a:p>
            <a:pPr algn="l" fontAlgn="base"/>
            <a:endParaRPr lang="en-US" sz="2400" dirty="0" smtClean="0"/>
          </a:p>
          <a:p>
            <a:pPr algn="l" fontAlgn="base"/>
            <a:endParaRPr lang="en-US" sz="2400" dirty="0"/>
          </a:p>
          <a:p>
            <a:pPr algn="l" fontAlgn="base"/>
            <a:endParaRPr lang="en-US" sz="2400" dirty="0" smtClean="0"/>
          </a:p>
          <a:p>
            <a:pPr algn="l" fontAlgn="base"/>
            <a:r>
              <a:rPr lang="en-US" sz="2400" dirty="0"/>
              <a:t/>
            </a:r>
            <a:br>
              <a:rPr lang="en-US" sz="2400" dirty="0"/>
            </a:br>
            <a:endParaRPr lang="en-US" sz="2400" b="1" dirty="0"/>
          </a:p>
        </p:txBody>
      </p:sp>
    </p:spTree>
    <p:extLst>
      <p:ext uri="{BB962C8B-B14F-4D97-AF65-F5344CB8AC3E}">
        <p14:creationId xmlns:p14="http://schemas.microsoft.com/office/powerpoint/2010/main" val="2011643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308891"/>
            <a:ext cx="8160063" cy="4354160"/>
          </a:xfrm>
        </p:spPr>
        <p:txBody>
          <a:bodyPr>
            <a:noAutofit/>
          </a:bodyPr>
          <a:lstStyle/>
          <a:p>
            <a:pPr algn="l"/>
            <a:endParaRPr lang="en-US" sz="2400" b="1" dirty="0" smtClean="0"/>
          </a:p>
          <a:p>
            <a:pPr algn="l" fontAlgn="base"/>
            <a:endParaRPr lang="en-US" b="1" dirty="0" smtClean="0"/>
          </a:p>
          <a:p>
            <a:pPr algn="l" fontAlgn="base"/>
            <a:endParaRPr lang="en-US" b="1" dirty="0"/>
          </a:p>
          <a:p>
            <a:pPr algn="l" fontAlgn="base"/>
            <a:endParaRPr lang="en-US" b="1" dirty="0" smtClean="0"/>
          </a:p>
          <a:p>
            <a:pPr algn="l" fontAlgn="base"/>
            <a:endParaRPr lang="en-US" b="1" dirty="0"/>
          </a:p>
          <a:p>
            <a:pPr algn="l" fontAlgn="base"/>
            <a:endParaRPr lang="en-US" b="1" dirty="0" smtClean="0"/>
          </a:p>
          <a:p>
            <a:pPr algn="l" fontAlgn="base"/>
            <a:endParaRPr lang="en-US" b="1" dirty="0"/>
          </a:p>
          <a:p>
            <a:pPr algn="l" fontAlgn="base"/>
            <a:endParaRPr lang="en-US" b="1" dirty="0" smtClean="0"/>
          </a:p>
          <a:p>
            <a:pPr algn="l" fontAlgn="base"/>
            <a:endParaRPr lang="en-US" b="1" dirty="0"/>
          </a:p>
          <a:p>
            <a:pPr algn="l" fontAlgn="base"/>
            <a:endParaRPr lang="en-US" b="1" dirty="0" smtClean="0"/>
          </a:p>
          <a:p>
            <a:pPr algn="l" fontAlgn="base"/>
            <a:endParaRPr lang="en-US" b="1" dirty="0"/>
          </a:p>
          <a:p>
            <a:pPr algn="l" fontAlgn="base"/>
            <a:r>
              <a:rPr lang="en-US" sz="4400" b="1" dirty="0" smtClean="0"/>
              <a:t>KEY POINT #1 </a:t>
            </a:r>
          </a:p>
          <a:p>
            <a:pPr algn="l" fontAlgn="base"/>
            <a:r>
              <a:rPr lang="en-US" b="1" dirty="0" smtClean="0"/>
              <a:t>He </a:t>
            </a:r>
            <a:r>
              <a:rPr lang="en-US" b="1" dirty="0"/>
              <a:t>has a way and a purpose that is bigger than us, bigger than our </a:t>
            </a:r>
            <a:r>
              <a:rPr lang="en-US" b="1" dirty="0" smtClean="0"/>
              <a:t>“now”.</a:t>
            </a: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pPr algn="l" fontAlgn="base"/>
            <a:endParaRPr lang="en-US" sz="2400" dirty="0"/>
          </a:p>
          <a:p>
            <a:pPr algn="l" fontAlgn="base"/>
            <a:endParaRPr lang="en-US" sz="2400" dirty="0" smtClean="0"/>
          </a:p>
          <a:p>
            <a:pPr algn="l" fontAlgn="base"/>
            <a:endParaRPr lang="en-US" sz="2400" dirty="0"/>
          </a:p>
          <a:p>
            <a:pPr algn="l" fontAlgn="base"/>
            <a:endParaRPr lang="en-US" sz="2400" dirty="0" smtClean="0"/>
          </a:p>
          <a:p>
            <a:pPr algn="l" fontAlgn="base"/>
            <a:r>
              <a:rPr lang="en-US" sz="2400" dirty="0"/>
              <a:t/>
            </a:r>
            <a:br>
              <a:rPr lang="en-US" sz="2400" dirty="0"/>
            </a:br>
            <a:endParaRPr lang="en-US" sz="2400" b="1" dirty="0"/>
          </a:p>
        </p:txBody>
      </p:sp>
    </p:spTree>
    <p:extLst>
      <p:ext uri="{BB962C8B-B14F-4D97-AF65-F5344CB8AC3E}">
        <p14:creationId xmlns:p14="http://schemas.microsoft.com/office/powerpoint/2010/main" val="1509047871"/>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6810</TotalTime>
  <Words>452</Words>
  <Application>Microsoft Office PowerPoint</Application>
  <PresentationFormat>On-screen Show (16:9)</PresentationFormat>
  <Paragraphs>126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Adelle-Regular</vt:lpstr>
      <vt:lpstr>Apple Chancery</vt:lpstr>
      <vt:lpstr>Arial</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Brandon Briscoe</cp:lastModifiedBy>
  <cp:revision>237</cp:revision>
  <dcterms:created xsi:type="dcterms:W3CDTF">2014-03-26T14:03:34Z</dcterms:created>
  <dcterms:modified xsi:type="dcterms:W3CDTF">2018-01-07T14:00:28Z</dcterms:modified>
</cp:coreProperties>
</file>