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725" r:id="rId2"/>
    <p:sldId id="788" r:id="rId3"/>
    <p:sldId id="767" r:id="rId4"/>
    <p:sldId id="727" r:id="rId5"/>
    <p:sldId id="750" r:id="rId6"/>
    <p:sldId id="789" r:id="rId7"/>
    <p:sldId id="790" r:id="rId8"/>
    <p:sldId id="792" r:id="rId9"/>
    <p:sldId id="793" r:id="rId10"/>
    <p:sldId id="794" r:id="rId11"/>
    <p:sldId id="795" r:id="rId12"/>
    <p:sldId id="796" r:id="rId13"/>
    <p:sldId id="797" r:id="rId14"/>
    <p:sldId id="798" r:id="rId15"/>
    <p:sldId id="799" r:id="rId16"/>
    <p:sldId id="800" r:id="rId17"/>
    <p:sldId id="801" r:id="rId18"/>
    <p:sldId id="802" r:id="rId19"/>
    <p:sldId id="803" r:id="rId20"/>
    <p:sldId id="804"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8" autoAdjust="0"/>
    <p:restoredTop sz="94660"/>
  </p:normalViewPr>
  <p:slideViewPr>
    <p:cSldViewPr snapToGrid="0" snapToObjects="1">
      <p:cViewPr varScale="1">
        <p:scale>
          <a:sx n="61" d="100"/>
          <a:sy n="61" d="100"/>
        </p:scale>
        <p:origin x="66" y="33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smtClean="0"/>
              <a:t>Add Your Subtitle</a:t>
            </a:r>
            <a:endParaRPr lang="en-US" dirty="0"/>
          </a:p>
        </p:txBody>
      </p:sp>
      <p:sp>
        <p:nvSpPr>
          <p:cNvPr id="5" name="Title 1"/>
          <p:cNvSpPr>
            <a:spLocks noGrp="1"/>
          </p:cNvSpPr>
          <p:nvPr>
            <p:ph type="title" hasCustomPrompt="1"/>
          </p:nvPr>
        </p:nvSpPr>
        <p:spPr>
          <a:xfrm rot="21440812">
            <a:off x="1174096" y="1766750"/>
            <a:ext cx="6432012" cy="1591442"/>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2" name="Title 1"/>
          <p:cNvSpPr>
            <a:spLocks noGrp="1"/>
          </p:cNvSpPr>
          <p:nvPr>
            <p:ph type="title" hasCustomPrompt="1"/>
          </p:nvPr>
        </p:nvSpPr>
        <p:spPr>
          <a:xfrm rot="21427123">
            <a:off x="2891573" y="279539"/>
            <a:ext cx="3298948" cy="878548"/>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4/8/2018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1433948"/>
            <a:ext cx="8160063" cy="4354160"/>
          </a:xfrm>
        </p:spPr>
        <p:txBody>
          <a:bodyPr>
            <a:noAutofit/>
          </a:bodyPr>
          <a:lstStyle/>
          <a:p>
            <a:pPr algn="l" fontAlgn="base"/>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en-US" sz="1800" b="1" dirty="0"/>
          </a:p>
        </p:txBody>
      </p:sp>
    </p:spTree>
    <p:extLst>
      <p:ext uri="{BB962C8B-B14F-4D97-AF65-F5344CB8AC3E}">
        <p14:creationId xmlns:p14="http://schemas.microsoft.com/office/powerpoint/2010/main" val="1602502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11680"/>
            <a:ext cx="8160063" cy="5222929"/>
          </a:xfrm>
        </p:spPr>
        <p:txBody>
          <a:bodyPr>
            <a:normAutofit/>
          </a:bodyPr>
          <a:lstStyle/>
          <a:p>
            <a:pPr algn="l" fontAlgn="base"/>
            <a:endParaRPr lang="en-US" b="1" u="sng" dirty="0" smtClean="0"/>
          </a:p>
          <a:p>
            <a:pPr algn="l"/>
            <a:endParaRPr lang="en-US" i="1" dirty="0" smtClean="0"/>
          </a:p>
          <a:p>
            <a:pPr algn="l"/>
            <a:r>
              <a:rPr lang="en-US" i="1" dirty="0" smtClean="0"/>
              <a:t>1Th </a:t>
            </a:r>
            <a:r>
              <a:rPr lang="en-US" i="1" dirty="0"/>
              <a:t>5:1 But of the times and the seasons, brethren, ye have no need that I write unto you. 2 For yourselves know perfectly that the day of the Lord so cometh as a thief in the night.</a:t>
            </a:r>
            <a:r>
              <a:rPr lang="en-US" dirty="0"/>
              <a:t/>
            </a:r>
            <a:br>
              <a:rPr lang="en-US" dirty="0"/>
            </a:br>
            <a:r>
              <a:rPr lang="en-US" dirty="0"/>
              <a:t/>
            </a:r>
            <a:br>
              <a:rPr lang="en-US" dirty="0"/>
            </a:br>
            <a:r>
              <a:rPr lang="en-US" dirty="0"/>
              <a:t/>
            </a:r>
            <a:br>
              <a:rPr lang="en-US" dirty="0"/>
            </a:br>
            <a:endParaRPr lang="en-US" u="sng" dirty="0" smtClean="0"/>
          </a:p>
          <a:p>
            <a:pPr marL="457200" indent="-457200" algn="l">
              <a:buFontTx/>
              <a:buChar char="-"/>
            </a:pP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897952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11680"/>
            <a:ext cx="8160063" cy="5222929"/>
          </a:xfrm>
        </p:spPr>
        <p:txBody>
          <a:bodyPr>
            <a:normAutofit lnSpcReduction="10000"/>
          </a:bodyPr>
          <a:lstStyle/>
          <a:p>
            <a:pPr algn="l" fontAlgn="base"/>
            <a:endParaRPr lang="en-US" b="1" u="sng" dirty="0" smtClean="0"/>
          </a:p>
          <a:p>
            <a:pPr algn="l"/>
            <a:endParaRPr lang="en-US" i="1" dirty="0" smtClean="0"/>
          </a:p>
          <a:p>
            <a:pPr algn="l"/>
            <a:r>
              <a:rPr lang="en-US" i="1" dirty="0"/>
              <a:t>2 Thess. 2:1 Now we beseech you, brethren, by the coming of our Lord Jesus Christ, and [by] our gathering together unto him, 2 That ye be not soon shaken in mind, or be troubled, neither by spirit, nor by word, nor by letter as from us, as that the day of Christ is at hand.</a:t>
            </a:r>
            <a:r>
              <a:rPr lang="en-US" dirty="0"/>
              <a:t/>
            </a:r>
            <a:br>
              <a:rPr lang="en-US" dirty="0"/>
            </a:br>
            <a:r>
              <a:rPr lang="en-US" dirty="0"/>
              <a:t/>
            </a:r>
            <a:br>
              <a:rPr lang="en-US" dirty="0"/>
            </a:br>
            <a:r>
              <a:rPr lang="en-US" dirty="0"/>
              <a:t/>
            </a:r>
            <a:br>
              <a:rPr lang="en-US" dirty="0"/>
            </a:br>
            <a:endParaRPr lang="en-US" u="sng" dirty="0" smtClean="0"/>
          </a:p>
          <a:p>
            <a:pPr marL="457200" indent="-457200" algn="l">
              <a:buFontTx/>
              <a:buChar char="-"/>
            </a:pP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2698939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555019"/>
            <a:ext cx="8160063" cy="5222929"/>
          </a:xfrm>
        </p:spPr>
        <p:txBody>
          <a:bodyPr>
            <a:normAutofit lnSpcReduction="10000"/>
          </a:bodyPr>
          <a:lstStyle/>
          <a:p>
            <a:pPr algn="l" fontAlgn="base"/>
            <a:endParaRPr lang="en-US" b="1" u="sng" dirty="0" smtClean="0"/>
          </a:p>
          <a:p>
            <a:pPr algn="l" fontAlgn="base"/>
            <a:endParaRPr lang="en-US" b="1" u="sng" dirty="0"/>
          </a:p>
          <a:p>
            <a:pPr algn="l" fontAlgn="base"/>
            <a:endParaRPr lang="en-US" b="1" u="sng" dirty="0" smtClean="0"/>
          </a:p>
          <a:p>
            <a:pPr algn="l" fontAlgn="base"/>
            <a:endParaRPr lang="en-US" b="1" u="sng" dirty="0"/>
          </a:p>
          <a:p>
            <a:pPr algn="l" fontAlgn="base"/>
            <a:endParaRPr lang="en-US" b="1" u="sng" dirty="0" smtClean="0"/>
          </a:p>
          <a:p>
            <a:pPr algn="l"/>
            <a:r>
              <a:rPr lang="en-US" sz="4400" b="1" dirty="0"/>
              <a:t>KEY </a:t>
            </a:r>
            <a:r>
              <a:rPr lang="en-US" sz="4400" b="1" dirty="0" smtClean="0"/>
              <a:t>POINT #2 </a:t>
            </a:r>
          </a:p>
          <a:p>
            <a:pPr algn="l"/>
            <a:r>
              <a:rPr lang="en-US" b="1" dirty="0" smtClean="0"/>
              <a:t>We </a:t>
            </a:r>
            <a:r>
              <a:rPr lang="en-US" b="1" dirty="0"/>
              <a:t>compromise our stewardship when we forget we will an give account for our lives</a:t>
            </a:r>
            <a:r>
              <a:rPr lang="en-US" dirty="0"/>
              <a:t/>
            </a:r>
            <a:br>
              <a:rPr lang="en-US" dirty="0"/>
            </a:br>
            <a:r>
              <a:rPr lang="en-US" dirty="0"/>
              <a:t/>
            </a:r>
            <a:br>
              <a:rPr lang="en-US" dirty="0"/>
            </a:br>
            <a:endParaRPr lang="en-US" u="sng" dirty="0" smtClean="0"/>
          </a:p>
          <a:p>
            <a:pPr marL="457200" indent="-457200" algn="l">
              <a:buFontTx/>
              <a:buChar char="-"/>
            </a:pP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3747527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555019"/>
            <a:ext cx="8160063" cy="5222929"/>
          </a:xfrm>
        </p:spPr>
        <p:txBody>
          <a:bodyPr>
            <a:normAutofit fontScale="92500" lnSpcReduction="20000"/>
          </a:bodyPr>
          <a:lstStyle/>
          <a:p>
            <a:pPr algn="l" fontAlgn="base"/>
            <a:endParaRPr lang="en-US" b="1" u="sng" dirty="0" smtClean="0"/>
          </a:p>
          <a:p>
            <a:pPr algn="l" fontAlgn="base"/>
            <a:endParaRPr lang="en-US" b="1" u="sng" dirty="0" smtClean="0"/>
          </a:p>
          <a:p>
            <a:pPr algn="l"/>
            <a:r>
              <a:rPr lang="en-US" sz="4800" b="1" dirty="0"/>
              <a:t>KEY </a:t>
            </a:r>
            <a:r>
              <a:rPr lang="en-US" sz="4800" b="1" dirty="0" smtClean="0"/>
              <a:t>POINT #2 </a:t>
            </a:r>
          </a:p>
          <a:p>
            <a:pPr algn="l"/>
            <a:r>
              <a:rPr lang="en-US" b="1" dirty="0" smtClean="0"/>
              <a:t>We </a:t>
            </a:r>
            <a:r>
              <a:rPr lang="en-US" b="1" dirty="0"/>
              <a:t>compromise our stewardship when we forget we will an give account for our </a:t>
            </a:r>
            <a:r>
              <a:rPr lang="en-US" b="1" dirty="0" smtClean="0"/>
              <a:t>lives</a:t>
            </a:r>
          </a:p>
          <a:p>
            <a:pPr algn="l"/>
            <a:endParaRPr lang="en-US" b="1" dirty="0" smtClean="0"/>
          </a:p>
          <a:p>
            <a:pPr algn="l"/>
            <a:r>
              <a:rPr lang="en-US" sz="4800" b="1" dirty="0"/>
              <a:t>KEY POINT </a:t>
            </a:r>
            <a:r>
              <a:rPr lang="en-US" sz="4800" b="1" dirty="0" smtClean="0"/>
              <a:t>#3 </a:t>
            </a:r>
            <a:endParaRPr lang="en-US" sz="4800" b="1" dirty="0"/>
          </a:p>
          <a:p>
            <a:pPr algn="l"/>
            <a:r>
              <a:rPr lang="en-US" b="1" dirty="0"/>
              <a:t>When we forget Christ’s return, we forget the value of a human soul</a:t>
            </a:r>
            <a:r>
              <a:rPr lang="en-US" dirty="0"/>
              <a:t/>
            </a:r>
            <a:br>
              <a:rPr lang="en-US" dirty="0"/>
            </a:br>
            <a:r>
              <a:rPr lang="en-US" dirty="0"/>
              <a:t/>
            </a:r>
            <a:br>
              <a:rPr lang="en-US" dirty="0"/>
            </a:br>
            <a:endParaRPr lang="en-US" u="sng" dirty="0" smtClean="0"/>
          </a:p>
          <a:p>
            <a:pPr marL="457200" indent="-457200" algn="l">
              <a:buFontTx/>
              <a:buChar char="-"/>
            </a:pP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3634579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11680"/>
            <a:ext cx="8160063" cy="5222929"/>
          </a:xfrm>
        </p:spPr>
        <p:txBody>
          <a:bodyPr>
            <a:normAutofit/>
          </a:bodyPr>
          <a:lstStyle/>
          <a:p>
            <a:pPr algn="l" fontAlgn="base"/>
            <a:endParaRPr lang="en-US" b="1" u="sng" dirty="0" smtClean="0"/>
          </a:p>
          <a:p>
            <a:pPr algn="l"/>
            <a:r>
              <a:rPr lang="en-US" b="1" u="sng" dirty="0" smtClean="0"/>
              <a:t>A Wardrobe Change</a:t>
            </a:r>
          </a:p>
          <a:p>
            <a:pPr algn="l"/>
            <a:r>
              <a:rPr lang="en-US" i="1" dirty="0"/>
              <a:t>12 The night is far spent, the day is at hand: let us therefore cast off the works of darkness, and let us put on the </a:t>
            </a:r>
            <a:r>
              <a:rPr lang="en-US" i="1" dirty="0" err="1"/>
              <a:t>armour</a:t>
            </a:r>
            <a:r>
              <a:rPr lang="en-US" i="1" dirty="0"/>
              <a:t> of light.</a:t>
            </a:r>
            <a:r>
              <a:rPr lang="en-US" dirty="0"/>
              <a:t/>
            </a:r>
            <a:br>
              <a:rPr lang="en-US" dirty="0"/>
            </a:br>
            <a:r>
              <a:rPr lang="en-US" dirty="0"/>
              <a:t/>
            </a:r>
            <a:br>
              <a:rPr lang="en-US" dirty="0"/>
            </a:br>
            <a:r>
              <a:rPr lang="en-US" dirty="0"/>
              <a:t/>
            </a:r>
            <a:br>
              <a:rPr lang="en-US" dirty="0"/>
            </a:br>
            <a:endParaRPr lang="en-US" u="sng" dirty="0" smtClean="0"/>
          </a:p>
          <a:p>
            <a:pPr marL="457200" indent="-457200" algn="l">
              <a:buFontTx/>
              <a:buChar char="-"/>
            </a:pP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2158497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250219"/>
            <a:ext cx="8160063" cy="5222929"/>
          </a:xfrm>
        </p:spPr>
        <p:txBody>
          <a:bodyPr>
            <a:normAutofit/>
          </a:bodyPr>
          <a:lstStyle/>
          <a:p>
            <a:pPr algn="l" fontAlgn="base"/>
            <a:endParaRPr lang="en-US" b="1" u="sng" dirty="0" smtClean="0"/>
          </a:p>
          <a:p>
            <a:pPr algn="l"/>
            <a:r>
              <a:rPr lang="en-US" sz="3600" b="1" u="sng" dirty="0" smtClean="0"/>
              <a:t>III. A Wardrobe Change</a:t>
            </a:r>
          </a:p>
          <a:p>
            <a:pPr algn="l"/>
            <a:r>
              <a:rPr lang="en-US" i="1" dirty="0" smtClean="0"/>
              <a:t>Romans 13:12 </a:t>
            </a:r>
            <a:r>
              <a:rPr lang="en-US" i="1" dirty="0"/>
              <a:t>The night is far spent, the day is at hand: </a:t>
            </a:r>
            <a:r>
              <a:rPr lang="en-US" i="1" u="sng" dirty="0"/>
              <a:t>let us therefore cast off the works of darkness</a:t>
            </a:r>
            <a:r>
              <a:rPr lang="en-US" i="1" dirty="0"/>
              <a:t>, and let us put on the </a:t>
            </a:r>
            <a:r>
              <a:rPr lang="en-US" i="1" dirty="0" err="1"/>
              <a:t>armour</a:t>
            </a:r>
            <a:r>
              <a:rPr lang="en-US" i="1" dirty="0"/>
              <a:t> of light.</a:t>
            </a:r>
            <a:r>
              <a:rPr lang="en-US" dirty="0"/>
              <a:t/>
            </a:r>
            <a:br>
              <a:rPr lang="en-US" dirty="0"/>
            </a:br>
            <a:r>
              <a:rPr lang="en-US" dirty="0"/>
              <a:t/>
            </a:r>
            <a:br>
              <a:rPr lang="en-US" dirty="0"/>
            </a:br>
            <a:r>
              <a:rPr lang="en-US" dirty="0"/>
              <a:t/>
            </a:r>
            <a:br>
              <a:rPr lang="en-US" dirty="0"/>
            </a:br>
            <a:endParaRPr lang="en-US" u="sng" dirty="0" smtClean="0"/>
          </a:p>
          <a:p>
            <a:pPr marL="457200" indent="-457200" algn="l">
              <a:buFontTx/>
              <a:buChar char="-"/>
            </a:pP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1732214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939332"/>
            <a:ext cx="8160063" cy="5222929"/>
          </a:xfrm>
        </p:spPr>
        <p:txBody>
          <a:bodyPr>
            <a:normAutofit lnSpcReduction="10000"/>
          </a:bodyPr>
          <a:lstStyle/>
          <a:p>
            <a:pPr algn="l" fontAlgn="base"/>
            <a:endParaRPr lang="en-US" b="1" u="sng" dirty="0" smtClean="0"/>
          </a:p>
          <a:p>
            <a:pPr algn="l"/>
            <a:r>
              <a:rPr lang="en-US" i="1" dirty="0"/>
              <a:t>Col 3:8 But now ye also put off all these; anger, wrath, malice, blasphemy, filthy communication out of your mouth. 9 Lie not one to another, seeing that ye have put off the old man with his deeds; 10 And have put on the new [man], which is renewed in knowledge after the image of him that created him:</a:t>
            </a:r>
            <a:r>
              <a:rPr lang="en-US" dirty="0"/>
              <a:t/>
            </a:r>
            <a:br>
              <a:rPr lang="en-US" dirty="0"/>
            </a:br>
            <a:r>
              <a:rPr lang="en-US" dirty="0"/>
              <a:t/>
            </a:r>
            <a:br>
              <a:rPr lang="en-US" dirty="0"/>
            </a:br>
            <a:r>
              <a:rPr lang="en-US" dirty="0"/>
              <a:t/>
            </a:r>
            <a:br>
              <a:rPr lang="en-US" dirty="0"/>
            </a:br>
            <a:endParaRPr lang="en-US" u="sng" dirty="0" smtClean="0"/>
          </a:p>
          <a:p>
            <a:pPr marL="457200" indent="-457200" algn="l">
              <a:buFontTx/>
              <a:buChar char="-"/>
            </a:pP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2970470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250219"/>
            <a:ext cx="8160063" cy="5222929"/>
          </a:xfrm>
        </p:spPr>
        <p:txBody>
          <a:bodyPr>
            <a:normAutofit/>
          </a:bodyPr>
          <a:lstStyle/>
          <a:p>
            <a:pPr algn="l" fontAlgn="base"/>
            <a:endParaRPr lang="en-US" b="1" u="sng" dirty="0" smtClean="0"/>
          </a:p>
          <a:p>
            <a:pPr algn="l"/>
            <a:r>
              <a:rPr lang="en-US" sz="3600" b="1" u="sng" dirty="0" smtClean="0"/>
              <a:t>III. A Wardrobe Change</a:t>
            </a:r>
          </a:p>
          <a:p>
            <a:pPr algn="l"/>
            <a:r>
              <a:rPr lang="en-US" i="1" dirty="0" smtClean="0"/>
              <a:t>Romans 13:12 </a:t>
            </a:r>
            <a:r>
              <a:rPr lang="en-US" i="1" dirty="0"/>
              <a:t>The night is far spent, the day is at hand: let us therefore cast off the works of darkness, </a:t>
            </a:r>
            <a:r>
              <a:rPr lang="en-US" i="1" u="sng" dirty="0"/>
              <a:t>and let us put on the </a:t>
            </a:r>
            <a:r>
              <a:rPr lang="en-US" i="1" u="sng" dirty="0" err="1"/>
              <a:t>armour</a:t>
            </a:r>
            <a:r>
              <a:rPr lang="en-US" i="1" u="sng" dirty="0"/>
              <a:t> of light.</a:t>
            </a:r>
            <a:r>
              <a:rPr lang="en-US" u="sng" dirty="0"/>
              <a:t/>
            </a:r>
            <a:br>
              <a:rPr lang="en-US" u="sng" dirty="0"/>
            </a:br>
            <a:r>
              <a:rPr lang="en-US" dirty="0"/>
              <a:t/>
            </a:r>
            <a:br>
              <a:rPr lang="en-US" dirty="0"/>
            </a:br>
            <a:r>
              <a:rPr lang="en-US" dirty="0"/>
              <a:t/>
            </a:r>
            <a:br>
              <a:rPr lang="en-US" dirty="0"/>
            </a:br>
            <a:endParaRPr lang="en-US" u="sng" dirty="0" smtClean="0"/>
          </a:p>
          <a:p>
            <a:pPr marL="457200" indent="-457200" algn="l">
              <a:buFontTx/>
              <a:buChar char="-"/>
            </a:pP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61414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939332"/>
            <a:ext cx="8160063" cy="5222929"/>
          </a:xfrm>
        </p:spPr>
        <p:txBody>
          <a:bodyPr>
            <a:normAutofit/>
          </a:bodyPr>
          <a:lstStyle/>
          <a:p>
            <a:pPr algn="l" fontAlgn="base"/>
            <a:endParaRPr lang="en-US" b="1" u="sng" dirty="0" smtClean="0"/>
          </a:p>
          <a:p>
            <a:pPr algn="l"/>
            <a:r>
              <a:rPr lang="en-US" i="1" dirty="0" err="1"/>
              <a:t>Eph</a:t>
            </a:r>
            <a:r>
              <a:rPr lang="en-US" i="1" dirty="0"/>
              <a:t> 6:11 Put on the whole </a:t>
            </a:r>
            <a:r>
              <a:rPr lang="en-US" i="1" dirty="0" err="1"/>
              <a:t>armour</a:t>
            </a:r>
            <a:r>
              <a:rPr lang="en-US" i="1" dirty="0"/>
              <a:t> of God, that ye may be able to stand against the wiles of the devil</a:t>
            </a:r>
            <a:r>
              <a:rPr lang="en-US" dirty="0" smtClean="0"/>
              <a:t>.</a:t>
            </a:r>
          </a:p>
          <a:p>
            <a:pPr algn="l"/>
            <a:endParaRPr lang="en-US" dirty="0"/>
          </a:p>
          <a:p>
            <a:pPr algn="l"/>
            <a:r>
              <a:rPr lang="en-US" dirty="0"/>
              <a:t/>
            </a:r>
            <a:br>
              <a:rPr lang="en-US" dirty="0"/>
            </a:br>
            <a:r>
              <a:rPr lang="en-US" dirty="0"/>
              <a:t/>
            </a:r>
            <a:br>
              <a:rPr lang="en-US" dirty="0"/>
            </a:br>
            <a:r>
              <a:rPr lang="en-US" dirty="0"/>
              <a:t/>
            </a:r>
            <a:br>
              <a:rPr lang="en-US" dirty="0"/>
            </a:br>
            <a:endParaRPr lang="en-US" u="sng" dirty="0" smtClean="0"/>
          </a:p>
          <a:p>
            <a:pPr marL="457200" indent="-457200" algn="l">
              <a:buFontTx/>
              <a:buChar char="-"/>
            </a:pP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1373453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250219"/>
            <a:ext cx="8160063" cy="5222929"/>
          </a:xfrm>
        </p:spPr>
        <p:txBody>
          <a:bodyPr>
            <a:normAutofit fontScale="77500" lnSpcReduction="20000"/>
          </a:bodyPr>
          <a:lstStyle/>
          <a:p>
            <a:pPr algn="l" fontAlgn="base"/>
            <a:endParaRPr lang="en-US" b="1" u="sng" dirty="0" smtClean="0"/>
          </a:p>
          <a:p>
            <a:pPr algn="l"/>
            <a:r>
              <a:rPr lang="en-US" sz="3600" b="1" u="sng" dirty="0" smtClean="0"/>
              <a:t>IV. Conduct</a:t>
            </a:r>
          </a:p>
          <a:p>
            <a:pPr algn="l"/>
            <a:r>
              <a:rPr lang="en-US" i="1" dirty="0" smtClean="0"/>
              <a:t>Romans 13:12...</a:t>
            </a:r>
            <a:r>
              <a:rPr lang="en-US" i="1" dirty="0"/>
              <a:t>let us therefore cast off the works of darkness, and let us put on the </a:t>
            </a:r>
            <a:r>
              <a:rPr lang="en-US" i="1" dirty="0" err="1"/>
              <a:t>armour</a:t>
            </a:r>
            <a:r>
              <a:rPr lang="en-US" i="1" dirty="0"/>
              <a:t> of light. 13 Let us walk honestly, as in the day; not in rioting and drunkenness, not in chambering and wantonness, not in strife and envying. 14 But put ye on the Lord Jesus Christ, and make not provision for the flesh, to [fulfil] the lusts [thereof]. </a:t>
            </a:r>
            <a:r>
              <a:rPr lang="en-US" b="1" i="1" dirty="0"/>
              <a:t>13 Let us walk honestly, as in the day; not in rioting and drunkenness, not in chambering and wantonness, not in strife and envying. 14 But put ye on the Lord Jesus Christ, and make not provision for the flesh, to [fulfil] the lusts [thereof].</a:t>
            </a:r>
            <a:r>
              <a:rPr lang="en-US" u="sng" dirty="0"/>
              <a:t/>
            </a:r>
            <a:br>
              <a:rPr lang="en-US" u="sng" dirty="0"/>
            </a:br>
            <a:r>
              <a:rPr lang="en-US" dirty="0"/>
              <a:t/>
            </a:r>
            <a:br>
              <a:rPr lang="en-US" dirty="0"/>
            </a:br>
            <a:r>
              <a:rPr lang="en-US" dirty="0"/>
              <a:t/>
            </a:r>
            <a:br>
              <a:rPr lang="en-US" dirty="0"/>
            </a:br>
            <a:endParaRPr lang="en-US" u="sng" dirty="0" smtClean="0"/>
          </a:p>
          <a:p>
            <a:pPr marL="457200" indent="-457200" algn="l">
              <a:buFontTx/>
              <a:buChar char="-"/>
            </a:pP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3359328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1221913"/>
            <a:ext cx="8160063" cy="4354160"/>
          </a:xfrm>
        </p:spPr>
        <p:txBody>
          <a:bodyPr>
            <a:noAutofit/>
          </a:bodyPr>
          <a:lstStyle/>
          <a:p>
            <a:pPr algn="l" fontAlgn="base"/>
            <a:r>
              <a:rPr lang="en-US" sz="2800" b="1" dirty="0" smtClean="0"/>
              <a:t>1) Love </a:t>
            </a:r>
            <a:r>
              <a:rPr lang="en-US" sz="2800" b="1" dirty="0"/>
              <a:t>lived out is personal sacrifice and the preference of others over ourselves</a:t>
            </a:r>
            <a:r>
              <a:rPr lang="en-US" sz="2800" dirty="0"/>
              <a:t> </a:t>
            </a:r>
          </a:p>
          <a:p>
            <a:pPr algn="l"/>
            <a:endParaRPr lang="en-US" sz="1800" i="1" dirty="0" smtClean="0"/>
          </a:p>
          <a:p>
            <a:pPr algn="l"/>
            <a:r>
              <a:rPr lang="en-US" sz="1800" i="1" dirty="0" smtClean="0"/>
              <a:t>Rom </a:t>
            </a:r>
            <a:r>
              <a:rPr lang="en-US" sz="1800" i="1" dirty="0"/>
              <a:t>5:8 But God </a:t>
            </a:r>
            <a:r>
              <a:rPr lang="en-US" sz="1800" i="1" dirty="0" err="1"/>
              <a:t>commendeth</a:t>
            </a:r>
            <a:r>
              <a:rPr lang="en-US" sz="1800" i="1" dirty="0"/>
              <a:t> his love toward us, in that, while we were yet sinners, Christ died for us. 9 Much more then, being now justified by his blood, we shall be saved from wrath through him. 10 For if, when we were enemies, we were reconciled to God by the death of his Son, much more, being reconciled, we shall be saved by his life. 11 And not only [so], but we also joy in God through our Lord Jesus Christ, by whom we have now received the atonement.</a:t>
            </a:r>
            <a:endParaRPr lang="en-US" sz="1800" dirty="0"/>
          </a:p>
          <a:p>
            <a:pPr algn="l"/>
            <a:r>
              <a:rPr lang="en-US" sz="1800" dirty="0"/>
              <a:t/>
            </a:r>
            <a:br>
              <a:rPr lang="en-US" sz="1800" dirty="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en-US" sz="1800" b="1" dirty="0"/>
          </a:p>
        </p:txBody>
      </p:sp>
    </p:spTree>
    <p:extLst>
      <p:ext uri="{BB962C8B-B14F-4D97-AF65-F5344CB8AC3E}">
        <p14:creationId xmlns:p14="http://schemas.microsoft.com/office/powerpoint/2010/main" val="3553421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555019"/>
            <a:ext cx="8160063" cy="5222929"/>
          </a:xfrm>
        </p:spPr>
        <p:txBody>
          <a:bodyPr>
            <a:normAutofit fontScale="92500"/>
          </a:bodyPr>
          <a:lstStyle/>
          <a:p>
            <a:pPr algn="l" fontAlgn="base"/>
            <a:endParaRPr lang="en-US" b="1" u="sng" dirty="0" smtClean="0"/>
          </a:p>
          <a:p>
            <a:pPr algn="l" fontAlgn="base"/>
            <a:endParaRPr lang="en-US" b="1" u="sng" dirty="0"/>
          </a:p>
          <a:p>
            <a:pPr algn="l" fontAlgn="base"/>
            <a:endParaRPr lang="en-US" b="1" u="sng" dirty="0" smtClean="0"/>
          </a:p>
          <a:p>
            <a:pPr algn="l" fontAlgn="base"/>
            <a:endParaRPr lang="en-US" b="1" u="sng" dirty="0"/>
          </a:p>
          <a:p>
            <a:pPr algn="l" fontAlgn="base"/>
            <a:endParaRPr lang="en-US" b="1" u="sng" dirty="0" smtClean="0"/>
          </a:p>
          <a:p>
            <a:pPr algn="l"/>
            <a:r>
              <a:rPr lang="en-US" sz="4400" b="1" dirty="0"/>
              <a:t>KEY </a:t>
            </a:r>
            <a:r>
              <a:rPr lang="en-US" sz="4400" b="1" dirty="0" smtClean="0"/>
              <a:t>POINT #4 </a:t>
            </a:r>
          </a:p>
          <a:p>
            <a:pPr algn="l"/>
            <a:r>
              <a:rPr lang="en-US" b="1" dirty="0"/>
              <a:t>To walk in the day is to conduct yourself as though you are in the very presence of Christ.</a:t>
            </a:r>
            <a:r>
              <a:rPr lang="en-US" dirty="0"/>
              <a:t/>
            </a:r>
            <a:br>
              <a:rPr lang="en-US" dirty="0"/>
            </a:br>
            <a:r>
              <a:rPr lang="en-US" dirty="0"/>
              <a:t/>
            </a:r>
            <a:br>
              <a:rPr lang="en-US" dirty="0"/>
            </a:br>
            <a:endParaRPr lang="en-US" u="sng" dirty="0" smtClean="0"/>
          </a:p>
          <a:p>
            <a:pPr marL="457200" indent="-457200" algn="l">
              <a:buFontTx/>
              <a:buChar char="-"/>
            </a:pP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770191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1168904"/>
            <a:ext cx="8160063" cy="4354160"/>
          </a:xfrm>
        </p:spPr>
        <p:txBody>
          <a:bodyPr>
            <a:noAutofit/>
          </a:bodyPr>
          <a:lstStyle/>
          <a:p>
            <a:pPr algn="l" fontAlgn="base"/>
            <a:r>
              <a:rPr lang="en-US" b="1" dirty="0" smtClean="0"/>
              <a:t>2) Love </a:t>
            </a:r>
            <a:r>
              <a:rPr lang="en-US" b="1" dirty="0"/>
              <a:t>is the bi-product of yielding to the natural work of the </a:t>
            </a:r>
            <a:r>
              <a:rPr lang="en-US" b="1" dirty="0" smtClean="0"/>
              <a:t>Holy Spirit’s</a:t>
            </a:r>
            <a:endParaRPr lang="en-US" b="1" dirty="0"/>
          </a:p>
          <a:p>
            <a:pPr algn="l"/>
            <a:endParaRPr lang="en-US" i="1" dirty="0" smtClean="0"/>
          </a:p>
          <a:p>
            <a:pPr algn="l"/>
            <a:r>
              <a:rPr lang="en-US" sz="2400" i="1" dirty="0" smtClean="0"/>
              <a:t>Gal </a:t>
            </a:r>
            <a:r>
              <a:rPr lang="en-US" sz="2400" i="1" dirty="0"/>
              <a:t>5:22 But the fruit of the Spirit is love, joy, peace, longsuffering, gentleness, goodness, faith, 23 Meekness, temperance: against such there is no law.</a:t>
            </a:r>
            <a:endParaRPr lang="en-US" sz="2400" dirty="0"/>
          </a:p>
          <a:p>
            <a:pPr algn="l"/>
            <a:r>
              <a:rPr lang="en-US" sz="2800" dirty="0"/>
              <a:t/>
            </a:r>
            <a:br>
              <a:rPr lang="en-US" sz="2800" dirty="0"/>
            </a:br>
            <a:r>
              <a:rPr lang="en-US" sz="2000" dirty="0"/>
              <a:t/>
            </a:r>
            <a:br>
              <a:rPr lang="en-US" sz="2000" dirty="0"/>
            </a:br>
            <a:r>
              <a:rPr lang="en-US" sz="2000" dirty="0"/>
              <a:t/>
            </a:r>
            <a:br>
              <a:rPr lang="en-US" sz="2000" dirty="0"/>
            </a:br>
            <a:r>
              <a:rPr lang="en-US" sz="2000" dirty="0" smtClean="0"/>
              <a:t/>
            </a:r>
            <a:br>
              <a:rPr lang="en-US" sz="2000" dirty="0" smtClean="0"/>
            </a:br>
            <a:r>
              <a:rPr lang="en-US" sz="2000" dirty="0" smtClean="0"/>
              <a:t/>
            </a:r>
            <a:br>
              <a:rPr lang="en-US" sz="2000" dirty="0" smtClean="0"/>
            </a:br>
            <a:endParaRPr lang="en-US" sz="2000" b="1" dirty="0"/>
          </a:p>
        </p:txBody>
      </p:sp>
    </p:spTree>
    <p:extLst>
      <p:ext uri="{BB962C8B-B14F-4D97-AF65-F5344CB8AC3E}">
        <p14:creationId xmlns:p14="http://schemas.microsoft.com/office/powerpoint/2010/main" val="4003123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1281213"/>
            <a:ext cx="8160063" cy="4354160"/>
          </a:xfrm>
        </p:spPr>
        <p:txBody>
          <a:bodyPr>
            <a:noAutofit/>
          </a:bodyPr>
          <a:lstStyle/>
          <a:p>
            <a:pPr algn="l"/>
            <a:endParaRPr lang="en-US" sz="4000" b="1" dirty="0" smtClean="0"/>
          </a:p>
          <a:p>
            <a:pPr algn="l"/>
            <a:endParaRPr lang="en-US" sz="4000" b="1" dirty="0"/>
          </a:p>
          <a:p>
            <a:pPr algn="l"/>
            <a:endParaRPr lang="en-US" sz="4000" b="1" dirty="0" smtClean="0"/>
          </a:p>
          <a:p>
            <a:pPr algn="l"/>
            <a:r>
              <a:rPr lang="en-US" sz="4400" b="1" u="sng" dirty="0"/>
              <a:t>The Gospel in Practice: </a:t>
            </a:r>
            <a:endParaRPr lang="en-US" sz="4400" b="1" u="sng" dirty="0" smtClean="0"/>
          </a:p>
          <a:p>
            <a:pPr algn="l"/>
            <a:r>
              <a:rPr lang="en-US" sz="4400" b="1" u="sng" dirty="0" smtClean="0"/>
              <a:t>His </a:t>
            </a:r>
            <a:r>
              <a:rPr lang="en-US" sz="4400" b="1" u="sng" dirty="0"/>
              <a:t>Coming, Our </a:t>
            </a:r>
            <a:r>
              <a:rPr lang="en-US" sz="4400" b="1" u="sng" dirty="0" smtClean="0"/>
              <a:t>Conduct</a:t>
            </a:r>
          </a:p>
          <a:p>
            <a:pPr algn="l"/>
            <a:r>
              <a:rPr lang="en-US" b="1" dirty="0" smtClean="0"/>
              <a:t>Romans </a:t>
            </a:r>
            <a:r>
              <a:rPr lang="en-US" b="1" dirty="0"/>
              <a:t>13:8-10</a:t>
            </a:r>
            <a:endParaRPr lang="en-US" sz="4400" dirty="0"/>
          </a:p>
          <a:p>
            <a:pPr algn="l"/>
            <a:r>
              <a:rPr lang="en-US" sz="4400" dirty="0"/>
              <a:t/>
            </a:r>
            <a:br>
              <a:rPr lang="en-US" sz="4400" dirty="0"/>
            </a:br>
            <a:r>
              <a:rPr lang="en-US" dirty="0" smtClean="0"/>
              <a:t/>
            </a:r>
            <a:br>
              <a:rPr lang="en-US" dirty="0" smtClean="0"/>
            </a:br>
            <a:endParaRPr lang="en-US" sz="3200" b="1" dirty="0"/>
          </a:p>
        </p:txBody>
      </p:sp>
    </p:spTree>
    <p:extLst>
      <p:ext uri="{BB962C8B-B14F-4D97-AF65-F5344CB8AC3E}">
        <p14:creationId xmlns:p14="http://schemas.microsoft.com/office/powerpoint/2010/main" val="2277034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555019"/>
            <a:ext cx="8160063" cy="5222929"/>
          </a:xfrm>
        </p:spPr>
        <p:txBody>
          <a:bodyPr>
            <a:normAutofit/>
          </a:bodyPr>
          <a:lstStyle/>
          <a:p>
            <a:pPr algn="l" fontAlgn="base"/>
            <a:endParaRPr lang="en-US" b="1" u="sng" dirty="0" smtClean="0"/>
          </a:p>
          <a:p>
            <a:pPr algn="l"/>
            <a:r>
              <a:rPr lang="en-US" sz="3600" b="1" u="sng" dirty="0" smtClean="0"/>
              <a:t>I. Fast Asleep</a:t>
            </a:r>
          </a:p>
          <a:p>
            <a:pPr algn="l"/>
            <a:r>
              <a:rPr lang="en-US" i="1" dirty="0" smtClean="0"/>
              <a:t>Romans 13:11 </a:t>
            </a:r>
            <a:r>
              <a:rPr lang="en-US" i="1" dirty="0"/>
              <a:t>And that, knowing the time, that now [it is] high time to awake out of sleep: for now [is] our salvation nearer than when we believed. 12 The night is far spent, the day is at hand: </a:t>
            </a:r>
            <a:endParaRPr lang="en-US" dirty="0"/>
          </a:p>
          <a:p>
            <a:pPr algn="l"/>
            <a:r>
              <a:rPr lang="en-US" dirty="0"/>
              <a:t/>
            </a:r>
            <a:br>
              <a:rPr lang="en-US" dirty="0"/>
            </a:br>
            <a:r>
              <a:rPr lang="en-US" dirty="0"/>
              <a:t/>
            </a:r>
            <a:br>
              <a:rPr lang="en-US" dirty="0"/>
            </a:br>
            <a:endParaRPr lang="en-US" u="sng" dirty="0" smtClean="0"/>
          </a:p>
          <a:p>
            <a:pPr marL="457200" indent="-457200" algn="l">
              <a:buFontTx/>
              <a:buChar char="-"/>
            </a:pP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2885951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555019"/>
            <a:ext cx="8160063" cy="5222929"/>
          </a:xfrm>
        </p:spPr>
        <p:txBody>
          <a:bodyPr>
            <a:normAutofit fontScale="92500" lnSpcReduction="10000"/>
          </a:bodyPr>
          <a:lstStyle/>
          <a:p>
            <a:pPr algn="l" fontAlgn="base"/>
            <a:endParaRPr lang="en-US" b="1" u="sng" dirty="0" smtClean="0"/>
          </a:p>
          <a:p>
            <a:pPr algn="l"/>
            <a:r>
              <a:rPr lang="en-US" i="1" dirty="0"/>
              <a:t>1Th 5:5 Ye are all the children of light, and the children of the day: we are not of the night, nor of darkness. 6 Therefore let us not sleep, as [do] others; but let us watch and be sober. 7 For they that sleep </a:t>
            </a:r>
            <a:r>
              <a:rPr lang="en-US" i="1" dirty="0" err="1"/>
              <a:t>sleep</a:t>
            </a:r>
            <a:r>
              <a:rPr lang="en-US" i="1" dirty="0"/>
              <a:t> in the night; and they that be drunken are drunken in the night. 8 But let us, who are of the day, be sober, putting on the breastplate of faith and love; and for an helmet, the hope of salvation.</a:t>
            </a:r>
            <a:r>
              <a:rPr lang="en-US" dirty="0"/>
              <a:t/>
            </a:r>
            <a:br>
              <a:rPr lang="en-US" dirty="0"/>
            </a:br>
            <a:r>
              <a:rPr lang="en-US" dirty="0"/>
              <a:t/>
            </a:r>
            <a:br>
              <a:rPr lang="en-US" dirty="0"/>
            </a:br>
            <a:endParaRPr lang="en-US" u="sng" dirty="0" smtClean="0"/>
          </a:p>
          <a:p>
            <a:pPr marL="457200" indent="-457200" algn="l">
              <a:buFontTx/>
              <a:buChar char="-"/>
            </a:pP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2467763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555019"/>
            <a:ext cx="8160063" cy="5222929"/>
          </a:xfrm>
        </p:spPr>
        <p:txBody>
          <a:bodyPr>
            <a:normAutofit/>
          </a:bodyPr>
          <a:lstStyle/>
          <a:p>
            <a:pPr algn="l" fontAlgn="base"/>
            <a:endParaRPr lang="en-US" b="1" u="sng" dirty="0" smtClean="0"/>
          </a:p>
          <a:p>
            <a:pPr algn="l"/>
            <a:r>
              <a:rPr lang="en-US" i="1" dirty="0"/>
              <a:t>Romans 3:19 And this is the condemnation, that light is come into the world, and men loved darkness rather than light, because their deeds were evil.</a:t>
            </a:r>
            <a:r>
              <a:rPr lang="en-US" dirty="0"/>
              <a:t/>
            </a:r>
            <a:br>
              <a:rPr lang="en-US" dirty="0"/>
            </a:br>
            <a:r>
              <a:rPr lang="en-US" dirty="0"/>
              <a:t/>
            </a:r>
            <a:br>
              <a:rPr lang="en-US" dirty="0"/>
            </a:br>
            <a:endParaRPr lang="en-US" u="sng" dirty="0" smtClean="0"/>
          </a:p>
          <a:p>
            <a:pPr marL="457200" indent="-457200" algn="l">
              <a:buFontTx/>
              <a:buChar char="-"/>
            </a:pP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4112123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555019"/>
            <a:ext cx="8160063" cy="5222929"/>
          </a:xfrm>
        </p:spPr>
        <p:txBody>
          <a:bodyPr>
            <a:normAutofit fontScale="92500"/>
          </a:bodyPr>
          <a:lstStyle/>
          <a:p>
            <a:pPr algn="l" fontAlgn="base"/>
            <a:endParaRPr lang="en-US" b="1" u="sng" dirty="0" smtClean="0"/>
          </a:p>
          <a:p>
            <a:pPr algn="l" fontAlgn="base"/>
            <a:endParaRPr lang="en-US" b="1" u="sng" dirty="0"/>
          </a:p>
          <a:p>
            <a:pPr algn="l" fontAlgn="base"/>
            <a:endParaRPr lang="en-US" b="1" u="sng" dirty="0" smtClean="0"/>
          </a:p>
          <a:p>
            <a:pPr algn="l" fontAlgn="base"/>
            <a:endParaRPr lang="en-US" b="1" u="sng" dirty="0"/>
          </a:p>
          <a:p>
            <a:pPr algn="l" fontAlgn="base"/>
            <a:endParaRPr lang="en-US" b="1" u="sng" dirty="0" smtClean="0"/>
          </a:p>
          <a:p>
            <a:pPr algn="l"/>
            <a:r>
              <a:rPr lang="en-US" sz="4400" b="1" dirty="0"/>
              <a:t>KEY </a:t>
            </a:r>
            <a:r>
              <a:rPr lang="en-US" sz="4400" b="1" dirty="0" smtClean="0"/>
              <a:t>POINT #1 </a:t>
            </a:r>
          </a:p>
          <a:p>
            <a:pPr algn="l"/>
            <a:r>
              <a:rPr lang="en-US" b="1" dirty="0" smtClean="0"/>
              <a:t>Shaking </a:t>
            </a:r>
            <a:r>
              <a:rPr lang="en-US" b="1" dirty="0"/>
              <a:t>off the comforts of night means we put on the urgency, faith and </a:t>
            </a:r>
            <a:r>
              <a:rPr lang="en-US" b="1"/>
              <a:t>labor </a:t>
            </a:r>
            <a:r>
              <a:rPr lang="en-US" b="1" smtClean="0"/>
              <a:t>of the </a:t>
            </a:r>
            <a:r>
              <a:rPr lang="en-US" b="1" dirty="0"/>
              <a:t>day</a:t>
            </a:r>
            <a:r>
              <a:rPr lang="en-US" dirty="0"/>
              <a:t/>
            </a:r>
            <a:br>
              <a:rPr lang="en-US" dirty="0"/>
            </a:br>
            <a:r>
              <a:rPr lang="en-US" dirty="0"/>
              <a:t/>
            </a:r>
            <a:br>
              <a:rPr lang="en-US" dirty="0"/>
            </a:br>
            <a:endParaRPr lang="en-US" u="sng" dirty="0" smtClean="0"/>
          </a:p>
          <a:p>
            <a:pPr marL="457200" indent="-457200" algn="l">
              <a:buFontTx/>
              <a:buChar char="-"/>
            </a:pP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1649286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11680"/>
            <a:ext cx="8160063" cy="5222929"/>
          </a:xfrm>
        </p:spPr>
        <p:txBody>
          <a:bodyPr>
            <a:normAutofit/>
          </a:bodyPr>
          <a:lstStyle/>
          <a:p>
            <a:pPr algn="l" fontAlgn="base"/>
            <a:endParaRPr lang="en-US" b="1" u="sng" dirty="0" smtClean="0"/>
          </a:p>
          <a:p>
            <a:pPr algn="l"/>
            <a:r>
              <a:rPr lang="en-US" sz="3600" b="1" u="sng" dirty="0" smtClean="0"/>
              <a:t>II. Renewing Our Urgency</a:t>
            </a:r>
          </a:p>
          <a:p>
            <a:pPr algn="l"/>
            <a:r>
              <a:rPr lang="en-US" b="1" i="1" dirty="0" smtClean="0"/>
              <a:t>Romans13:11</a:t>
            </a:r>
            <a:r>
              <a:rPr lang="en-US" i="1" dirty="0"/>
              <a:t>...awake out of sleep: for now [is] our salvation nearer than when we believed. 12 The night is far spent, the day is at hand</a:t>
            </a:r>
            <a:r>
              <a:rPr lang="en-US" i="1" dirty="0" smtClean="0"/>
              <a:t>:</a:t>
            </a:r>
            <a:r>
              <a:rPr lang="en-US" dirty="0"/>
              <a:t/>
            </a:r>
            <a:br>
              <a:rPr lang="en-US" dirty="0"/>
            </a:br>
            <a:r>
              <a:rPr lang="en-US" dirty="0"/>
              <a:t/>
            </a:r>
            <a:br>
              <a:rPr lang="en-US" dirty="0"/>
            </a:br>
            <a:r>
              <a:rPr lang="en-US" dirty="0"/>
              <a:t/>
            </a:r>
            <a:br>
              <a:rPr lang="en-US" dirty="0"/>
            </a:br>
            <a:endParaRPr lang="en-US" u="sng" dirty="0" smtClean="0"/>
          </a:p>
          <a:p>
            <a:pPr marL="457200" indent="-457200" algn="l">
              <a:buFontTx/>
              <a:buChar char="-"/>
            </a:pP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3632893846"/>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6325</TotalTime>
  <Words>970</Words>
  <Application>Microsoft Office PowerPoint</Application>
  <PresentationFormat>On-screen Show (16:9)</PresentationFormat>
  <Paragraphs>95</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Adelle-Regular</vt:lpstr>
      <vt:lpstr>Apple Chancery</vt:lpstr>
      <vt:lpstr>Arial</vt:lpstr>
      <vt:lpstr>Trebuchet MS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Brandon Briscoe</cp:lastModifiedBy>
  <cp:revision>250</cp:revision>
  <dcterms:created xsi:type="dcterms:W3CDTF">2014-03-26T14:03:34Z</dcterms:created>
  <dcterms:modified xsi:type="dcterms:W3CDTF">2018-04-08T12:57:57Z</dcterms:modified>
</cp:coreProperties>
</file>