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9" r:id="rId3"/>
    <p:sldId id="384" r:id="rId4"/>
    <p:sldId id="385" r:id="rId5"/>
    <p:sldId id="312"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98" d="100"/>
          <a:sy n="98" d="100"/>
        </p:scale>
        <p:origin x="708"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2/19/2017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21381971">
            <a:off x="2797286" y="3611576"/>
            <a:ext cx="3237201" cy="399295"/>
          </a:xfrm>
        </p:spPr>
        <p:txBody>
          <a:bodyPr>
            <a:noAutofit/>
          </a:bodyPr>
          <a:lstStyle/>
          <a:p>
            <a:r>
              <a:rPr lang="en-US" sz="2400" dirty="0" smtClean="0"/>
              <a:t>ROMANS </a:t>
            </a:r>
            <a:r>
              <a:rPr lang="en-US" sz="2400" dirty="0" smtClean="0"/>
              <a:t>5:1-11</a:t>
            </a:r>
            <a:endParaRPr lang="en-US" sz="2400" dirty="0"/>
          </a:p>
        </p:txBody>
      </p:sp>
      <p:sp>
        <p:nvSpPr>
          <p:cNvPr id="3" name="Title 2"/>
          <p:cNvSpPr>
            <a:spLocks noGrp="1"/>
          </p:cNvSpPr>
          <p:nvPr>
            <p:ph type="title"/>
          </p:nvPr>
        </p:nvSpPr>
        <p:spPr>
          <a:xfrm rot="21440812">
            <a:off x="598632" y="1165430"/>
            <a:ext cx="7858091" cy="1944290"/>
          </a:xfrm>
        </p:spPr>
        <p:txBody>
          <a:bodyPr>
            <a:noAutofit/>
          </a:bodyPr>
          <a:lstStyle/>
          <a:p>
            <a:r>
              <a:rPr lang="en-US" sz="5200" dirty="0" smtClean="0"/>
              <a:t>ROMANS</a:t>
            </a:r>
            <a:endParaRPr lang="en-US" sz="5200" dirty="0"/>
          </a:p>
        </p:txBody>
      </p:sp>
      <p:sp>
        <p:nvSpPr>
          <p:cNvPr id="4" name="Title 2"/>
          <p:cNvSpPr txBox="1">
            <a:spLocks/>
          </p:cNvSpPr>
          <p:nvPr/>
        </p:nvSpPr>
        <p:spPr>
          <a:xfrm rot="21440812">
            <a:off x="541348" y="2136585"/>
            <a:ext cx="7935757"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Adelle-Regular"/>
              </a:defRPr>
            </a:lvl1pPr>
          </a:lstStyle>
          <a:p>
            <a:r>
              <a:rPr lang="en-US" sz="3200" dirty="0"/>
              <a:t>The Value of Our Justification</a:t>
            </a:r>
            <a:endParaRPr lang="en-US" sz="3200" dirty="0"/>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endParaRPr lang="en-US" i="1" dirty="0" smtClean="0"/>
          </a:p>
          <a:p>
            <a:pPr algn="l"/>
            <a:endParaRPr lang="en-US" i="1" dirty="0"/>
          </a:p>
          <a:p>
            <a:pPr algn="l"/>
            <a:r>
              <a:rPr lang="en-US" i="1" dirty="0" smtClean="0"/>
              <a:t>“Men will never be great in theology until they are great in suffering”</a:t>
            </a:r>
          </a:p>
          <a:p>
            <a:pPr algn="r"/>
            <a:r>
              <a:rPr lang="en-US" i="1" dirty="0" smtClean="0"/>
              <a:t>- Charles </a:t>
            </a:r>
            <a:r>
              <a:rPr lang="en-US" i="1" dirty="0"/>
              <a:t>Spurgeon</a:t>
            </a:r>
            <a:endParaRPr lang="en-US" dirty="0"/>
          </a:p>
          <a:p>
            <a:pPr algn="l"/>
            <a:r>
              <a:rPr lang="en-US" dirty="0"/>
              <a:t/>
            </a:r>
            <a:br>
              <a:rPr lang="en-US" dirty="0"/>
            </a:br>
            <a:endParaRPr lang="en-US" dirty="0" smtClean="0"/>
          </a:p>
          <a:p>
            <a:pPr algn="l"/>
            <a:endParaRPr lang="en-US" sz="2400" dirty="0"/>
          </a:p>
          <a:p>
            <a:pPr algn="l"/>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Tribulation</a:t>
            </a:r>
            <a:endParaRPr lang="en-US" sz="3200" b="1" dirty="0"/>
          </a:p>
        </p:txBody>
      </p:sp>
    </p:spTree>
    <p:extLst>
      <p:ext uri="{BB962C8B-B14F-4D97-AF65-F5344CB8AC3E}">
        <p14:creationId xmlns:p14="http://schemas.microsoft.com/office/powerpoint/2010/main" val="120978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#2</a:t>
            </a:r>
            <a:endParaRPr lang="en-US" sz="4000" b="1" dirty="0" smtClean="0"/>
          </a:p>
          <a:p>
            <a:pPr algn="l"/>
            <a:r>
              <a:rPr lang="en-US" b="1" dirty="0" smtClean="0"/>
              <a:t>Tribulation </a:t>
            </a:r>
            <a:r>
              <a:rPr lang="en-US" b="1" dirty="0"/>
              <a:t>teaches the believer to endure and trust God for his outcome</a:t>
            </a:r>
            <a:r>
              <a:rPr lang="en-US" dirty="0"/>
              <a:t/>
            </a:r>
            <a:br>
              <a:rPr lang="en-US" dirty="0"/>
            </a:br>
            <a:endParaRPr lang="en-US" dirty="0"/>
          </a:p>
        </p:txBody>
      </p:sp>
    </p:spTree>
    <p:extLst>
      <p:ext uri="{BB962C8B-B14F-4D97-AF65-F5344CB8AC3E}">
        <p14:creationId xmlns:p14="http://schemas.microsoft.com/office/powerpoint/2010/main" val="1181813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endParaRPr lang="en-US" i="1" dirty="0" smtClean="0"/>
          </a:p>
          <a:p>
            <a:pPr algn="l"/>
            <a:endParaRPr lang="en-US" i="1" dirty="0"/>
          </a:p>
          <a:p>
            <a:pPr algn="l"/>
            <a:r>
              <a:rPr lang="en-US" dirty="0"/>
              <a:t>The word experience means “proven</a:t>
            </a:r>
            <a:r>
              <a:rPr lang="en-US" dirty="0" smtClean="0"/>
              <a:t>”.</a:t>
            </a:r>
          </a:p>
          <a:p>
            <a:pPr algn="l"/>
            <a:endParaRPr lang="en-US" dirty="0"/>
          </a:p>
          <a:p>
            <a:pPr algn="l"/>
            <a:r>
              <a:rPr lang="en-US" dirty="0" smtClean="0"/>
              <a:t>Waiting </a:t>
            </a:r>
            <a:r>
              <a:rPr lang="en-US" dirty="0"/>
              <a:t>on God will </a:t>
            </a:r>
            <a:r>
              <a:rPr lang="en-US" dirty="0" smtClean="0"/>
              <a:t>prove </a:t>
            </a:r>
            <a:r>
              <a:rPr lang="en-US" dirty="0"/>
              <a:t>things out in </a:t>
            </a:r>
            <a:r>
              <a:rPr lang="en-US" dirty="0" smtClean="0"/>
              <a:t>us</a:t>
            </a:r>
            <a:r>
              <a:rPr lang="en-US" dirty="0"/>
              <a:t> </a:t>
            </a:r>
            <a:r>
              <a:rPr lang="en-US" dirty="0" smtClean="0"/>
              <a:t>and make us “experienced”</a:t>
            </a:r>
            <a:r>
              <a:rPr lang="en-US" dirty="0"/>
              <a:t/>
            </a:r>
            <a:br>
              <a:rPr lang="en-US" dirty="0"/>
            </a:br>
            <a:endParaRPr lang="en-US" dirty="0" smtClean="0"/>
          </a:p>
          <a:p>
            <a:pPr algn="l"/>
            <a:endParaRPr lang="en-US" sz="2400" dirty="0"/>
          </a:p>
          <a:p>
            <a:pPr algn="l"/>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Tribulation</a:t>
            </a:r>
            <a:endParaRPr lang="en-US" sz="3200" b="1" dirty="0"/>
          </a:p>
        </p:txBody>
      </p:sp>
    </p:spTree>
    <p:extLst>
      <p:ext uri="{BB962C8B-B14F-4D97-AF65-F5344CB8AC3E}">
        <p14:creationId xmlns:p14="http://schemas.microsoft.com/office/powerpoint/2010/main" val="228063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endParaRPr lang="en-US" i="1" dirty="0" smtClean="0"/>
          </a:p>
          <a:p>
            <a:pPr algn="l"/>
            <a:endParaRPr lang="en-US" i="1" dirty="0"/>
          </a:p>
          <a:p>
            <a:pPr algn="l"/>
            <a:r>
              <a:rPr lang="en-US" dirty="0" smtClean="0"/>
              <a:t>Experience produces hope – hope and evidence produce faith</a:t>
            </a:r>
          </a:p>
          <a:p>
            <a:pPr algn="l"/>
            <a:endParaRPr lang="en-US" dirty="0"/>
          </a:p>
          <a:p>
            <a:pPr algn="l"/>
            <a:r>
              <a:rPr lang="en-US" dirty="0" smtClean="0"/>
              <a:t>Hebrew 11:1 Now </a:t>
            </a:r>
            <a:r>
              <a:rPr lang="en-US" dirty="0"/>
              <a:t>faith is the substance of things </a:t>
            </a:r>
            <a:r>
              <a:rPr lang="en-US" b="1" u="sng" dirty="0"/>
              <a:t>hoped</a:t>
            </a:r>
            <a:r>
              <a:rPr lang="en-US" u="sng" dirty="0"/>
              <a:t> for, the </a:t>
            </a:r>
            <a:r>
              <a:rPr lang="en-US" b="1" u="sng" dirty="0"/>
              <a:t>evidence</a:t>
            </a:r>
            <a:r>
              <a:rPr lang="en-US" u="sng" dirty="0"/>
              <a:t> of things not seen.</a:t>
            </a:r>
            <a:r>
              <a:rPr lang="en-US" u="sng" dirty="0"/>
              <a:t/>
            </a:r>
            <a:br>
              <a:rPr lang="en-US" u="sng" dirty="0"/>
            </a:br>
            <a:endParaRPr lang="en-US" u="sng" dirty="0" smtClean="0"/>
          </a:p>
          <a:p>
            <a:pPr algn="l"/>
            <a:endParaRPr lang="en-US" sz="2400" dirty="0"/>
          </a:p>
          <a:p>
            <a:pPr algn="l"/>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Tribulation</a:t>
            </a:r>
            <a:endParaRPr lang="en-US" sz="3200" b="1" dirty="0"/>
          </a:p>
        </p:txBody>
      </p:sp>
    </p:spTree>
    <p:extLst>
      <p:ext uri="{BB962C8B-B14F-4D97-AF65-F5344CB8AC3E}">
        <p14:creationId xmlns:p14="http://schemas.microsoft.com/office/powerpoint/2010/main" val="131339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#3</a:t>
            </a:r>
            <a:endParaRPr lang="en-US" sz="4000" b="1" dirty="0" smtClean="0"/>
          </a:p>
          <a:p>
            <a:pPr algn="l"/>
            <a:r>
              <a:rPr lang="en-US" b="1" dirty="0" smtClean="0"/>
              <a:t>True </a:t>
            </a:r>
            <a:r>
              <a:rPr lang="en-US" b="1" dirty="0"/>
              <a:t>hope is born as people grow accustomed to God working through hard situations. </a:t>
            </a:r>
            <a:r>
              <a:rPr lang="en-US" dirty="0"/>
              <a:t/>
            </a:r>
            <a:br>
              <a:rPr lang="en-US" dirty="0"/>
            </a:br>
            <a:endParaRPr lang="en-US" dirty="0"/>
          </a:p>
        </p:txBody>
      </p:sp>
    </p:spTree>
    <p:extLst>
      <p:ext uri="{BB962C8B-B14F-4D97-AF65-F5344CB8AC3E}">
        <p14:creationId xmlns:p14="http://schemas.microsoft.com/office/powerpoint/2010/main" val="320480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endParaRPr lang="en-US" sz="2400" i="1" dirty="0" smtClean="0"/>
          </a:p>
          <a:p>
            <a:pPr algn="l"/>
            <a:endParaRPr lang="en-US" sz="2400" i="1" dirty="0"/>
          </a:p>
          <a:p>
            <a:pPr algn="l"/>
            <a:r>
              <a:rPr lang="en-US" sz="2400" i="1" dirty="0"/>
              <a:t>6 For when we were yet without strength, in due time Christ died for the ungodly.</a:t>
            </a:r>
            <a:br>
              <a:rPr lang="en-US" sz="2400" i="1" dirty="0"/>
            </a:br>
            <a:r>
              <a:rPr lang="en-US" sz="2400" i="1" dirty="0"/>
              <a:t>7 For scarcely for a righteous man will one die: yet peradventure for a good man some would even dare to die.</a:t>
            </a:r>
            <a:br>
              <a:rPr lang="en-US" sz="2400" i="1" dirty="0"/>
            </a:br>
            <a:r>
              <a:rPr lang="en-US" sz="2400" i="1" dirty="0"/>
              <a:t>8 But God </a:t>
            </a:r>
            <a:r>
              <a:rPr lang="en-US" sz="2400" i="1" dirty="0" err="1"/>
              <a:t>commendeth</a:t>
            </a:r>
            <a:r>
              <a:rPr lang="en-US" sz="2400" i="1" dirty="0"/>
              <a:t> his love toward us, in that, while we were yet sinners, Christ died for us.</a:t>
            </a:r>
            <a:r>
              <a:rPr lang="en-US" sz="2400" u="sng" dirty="0"/>
              <a:t/>
            </a:r>
            <a:br>
              <a:rPr lang="en-US" sz="2400" u="sng" dirty="0"/>
            </a:br>
            <a:endParaRPr lang="en-US" sz="2400" u="sng" dirty="0" smtClean="0"/>
          </a:p>
          <a:p>
            <a:pPr algn="l"/>
            <a:endParaRPr lang="en-US" sz="2400" dirty="0"/>
          </a:p>
          <a:p>
            <a:pPr algn="l"/>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a:t>
            </a:r>
            <a:r>
              <a:rPr lang="en-US" sz="3200" b="1" u="sng" dirty="0" smtClean="0"/>
              <a:t>Blood</a:t>
            </a:r>
            <a:endParaRPr lang="en-US" sz="3200" b="1" dirty="0"/>
          </a:p>
        </p:txBody>
      </p:sp>
    </p:spTree>
    <p:extLst>
      <p:ext uri="{BB962C8B-B14F-4D97-AF65-F5344CB8AC3E}">
        <p14:creationId xmlns:p14="http://schemas.microsoft.com/office/powerpoint/2010/main" val="305816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77389"/>
            <a:ext cx="8211824" cy="3255740"/>
          </a:xfrm>
        </p:spPr>
        <p:txBody>
          <a:bodyPr>
            <a:noAutofit/>
          </a:bodyPr>
          <a:lstStyle/>
          <a:p>
            <a:pPr algn="l"/>
            <a:endParaRPr lang="en-US" sz="2400" i="1" dirty="0" smtClean="0"/>
          </a:p>
          <a:p>
            <a:pPr algn="l"/>
            <a:endParaRPr lang="en-US" sz="2400" i="1" dirty="0"/>
          </a:p>
          <a:p>
            <a:pPr algn="l"/>
            <a:r>
              <a:rPr lang="en-US" sz="2400" i="1" dirty="0"/>
              <a:t>9 Much more then, being now justified by his blood, </a:t>
            </a:r>
            <a:r>
              <a:rPr lang="en-US" sz="2400" i="1" u="sng" dirty="0"/>
              <a:t>we shall be saved from wrath through him.</a:t>
            </a:r>
            <a:endParaRPr lang="en-US" sz="2400" dirty="0"/>
          </a:p>
          <a:p>
            <a:pPr algn="l"/>
            <a:r>
              <a:rPr lang="en-US" sz="2400" i="1" dirty="0"/>
              <a:t>10 For if, when we were enemies, we were reconciled to God by the death of his Son, much more, being reconciled, we shall be saved by his life.</a:t>
            </a:r>
            <a:br>
              <a:rPr lang="en-US" sz="2400" i="1" dirty="0"/>
            </a:br>
            <a:r>
              <a:rPr lang="en-US" sz="2400" i="1" dirty="0"/>
              <a:t>11 And not only so, but we also joy in God through our Lord Jesus Christ, by whom we have now received the atonement.</a:t>
            </a:r>
            <a:endParaRPr lang="en-US" sz="2400" dirty="0"/>
          </a:p>
          <a:p>
            <a:pPr algn="l"/>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a:t>
            </a:r>
            <a:r>
              <a:rPr lang="en-US" sz="3200" b="1" u="sng" dirty="0" smtClean="0"/>
              <a:t>Security</a:t>
            </a:r>
            <a:endParaRPr lang="en-US" sz="3200" b="1" dirty="0"/>
          </a:p>
        </p:txBody>
      </p:sp>
    </p:spTree>
    <p:extLst>
      <p:ext uri="{BB962C8B-B14F-4D97-AF65-F5344CB8AC3E}">
        <p14:creationId xmlns:p14="http://schemas.microsoft.com/office/powerpoint/2010/main" val="172367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557560"/>
            <a:ext cx="8160063" cy="4354160"/>
          </a:xfrm>
        </p:spPr>
        <p:txBody>
          <a:bodyPr>
            <a:noAutofit/>
          </a:bodyPr>
          <a:lstStyle/>
          <a:p>
            <a:pPr algn="l"/>
            <a:r>
              <a:rPr lang="en-US" sz="1800" i="1" dirty="0"/>
              <a:t>Zephaniah  1:14 The </a:t>
            </a:r>
            <a:r>
              <a:rPr lang="en-US" sz="1800" i="1" u="sng" dirty="0"/>
              <a:t>great day of the LORD </a:t>
            </a:r>
            <a:r>
              <a:rPr lang="en-US" sz="1800" i="1" dirty="0"/>
              <a:t>is near, it is near, and </a:t>
            </a:r>
            <a:r>
              <a:rPr lang="en-US" sz="1800" i="1" dirty="0" err="1"/>
              <a:t>hasteth</a:t>
            </a:r>
            <a:r>
              <a:rPr lang="en-US" sz="1800" i="1" dirty="0"/>
              <a:t> greatly, even the voice of the day of the LORD: the mighty man shall cry there bitterly.</a:t>
            </a:r>
            <a:br>
              <a:rPr lang="en-US" sz="1800" i="1" dirty="0"/>
            </a:br>
            <a:r>
              <a:rPr lang="en-US" sz="1800" i="1" dirty="0"/>
              <a:t>15 That </a:t>
            </a:r>
            <a:r>
              <a:rPr lang="en-US" sz="1800" i="1" u="sng" dirty="0"/>
              <a:t>day is a day of wrath</a:t>
            </a:r>
            <a:r>
              <a:rPr lang="en-US" sz="1800" i="1" dirty="0"/>
              <a:t>, a day of trouble and distress, a day of </a:t>
            </a:r>
            <a:r>
              <a:rPr lang="en-US" sz="1800" i="1" dirty="0" err="1"/>
              <a:t>wasteness</a:t>
            </a:r>
            <a:r>
              <a:rPr lang="en-US" sz="1800" i="1" dirty="0"/>
              <a:t> and desolation, a day of darkness and gloominess, a day of clouds and thick darkness,</a:t>
            </a:r>
            <a:br>
              <a:rPr lang="en-US" sz="1800" i="1" dirty="0"/>
            </a:br>
            <a:r>
              <a:rPr lang="en-US" sz="1800" i="1" dirty="0"/>
              <a:t>16 A day of the trumpet and alarm against the fenced cities, and against the high towers.</a:t>
            </a:r>
            <a:br>
              <a:rPr lang="en-US" sz="1800" i="1" dirty="0"/>
            </a:br>
            <a:r>
              <a:rPr lang="en-US" sz="1800" i="1" dirty="0"/>
              <a:t>17 And I will bring distress upon men, that they shall walk like blind men, </a:t>
            </a:r>
            <a:r>
              <a:rPr lang="en-US" sz="1800" i="1" u="sng" dirty="0"/>
              <a:t>because they have sinned against the LORD: and their blood shall be poured out as dust, and their flesh as the dung.</a:t>
            </a:r>
            <a:br>
              <a:rPr lang="en-US" sz="1800" i="1" u="sng" dirty="0"/>
            </a:br>
            <a:r>
              <a:rPr lang="en-US" sz="1800" i="1" dirty="0"/>
              <a:t>18 Neither their silver nor their gold shall be able to deliver them in the day of the LORD'S wrath; but the whole land shall be devoured by the fire of his jealousy: </a:t>
            </a:r>
            <a:r>
              <a:rPr lang="en-US" sz="1800" i="1" u="sng" dirty="0"/>
              <a:t>for he shall make even a speedy riddance of all them that dwell in the land</a:t>
            </a:r>
            <a:r>
              <a:rPr lang="en-US" sz="1800" dirty="0"/>
              <a:t/>
            </a:r>
            <a:br>
              <a:rPr lang="en-US" sz="1800" dirty="0"/>
            </a:br>
            <a:endParaRPr lang="en-US" sz="1800" dirty="0"/>
          </a:p>
        </p:txBody>
      </p:sp>
    </p:spTree>
    <p:extLst>
      <p:ext uri="{BB962C8B-B14F-4D97-AF65-F5344CB8AC3E}">
        <p14:creationId xmlns:p14="http://schemas.microsoft.com/office/powerpoint/2010/main" val="298776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226027"/>
            <a:ext cx="8211824" cy="3255740"/>
          </a:xfrm>
        </p:spPr>
        <p:txBody>
          <a:bodyPr>
            <a:noAutofit/>
          </a:bodyPr>
          <a:lstStyle/>
          <a:p>
            <a:pPr algn="l"/>
            <a:endParaRPr lang="en-US" sz="2400" i="1" dirty="0" smtClean="0"/>
          </a:p>
          <a:p>
            <a:pPr algn="l"/>
            <a:endParaRPr lang="en-US" sz="2400" i="1" dirty="0"/>
          </a:p>
          <a:p>
            <a:pPr algn="l"/>
            <a:r>
              <a:rPr lang="en-US" sz="2400" dirty="0"/>
              <a:t>In scripture, the Day of Wrath or the Second Advent, is a direct reference to the day that God comes back to judge the world</a:t>
            </a:r>
            <a:r>
              <a:rPr lang="en-US" sz="2400" dirty="0" smtClean="0"/>
              <a:t>. </a:t>
            </a:r>
          </a:p>
          <a:p>
            <a:pPr algn="l"/>
            <a:r>
              <a:rPr lang="en-US" sz="2400" dirty="0" smtClean="0"/>
              <a:t>Rev 6:12-17; Rev 19:11-21</a:t>
            </a:r>
          </a:p>
          <a:p>
            <a:pPr algn="l"/>
            <a:endParaRPr lang="en-US" sz="2400" dirty="0"/>
          </a:p>
          <a:p>
            <a:pPr algn="l"/>
            <a:r>
              <a:rPr lang="en-US" sz="2400" i="1" dirty="0" smtClean="0"/>
              <a:t>“Does </a:t>
            </a:r>
            <a:r>
              <a:rPr lang="en-US" sz="2400" i="1" dirty="0"/>
              <a:t>our justification have an expiration date</a:t>
            </a:r>
            <a:r>
              <a:rPr lang="en-US" sz="2400" i="1" dirty="0" smtClean="0"/>
              <a:t>?”</a:t>
            </a:r>
          </a:p>
          <a:p>
            <a:pPr algn="l"/>
            <a:r>
              <a:rPr lang="en-US" sz="2400" i="1" dirty="0" smtClean="0"/>
              <a:t>“</a:t>
            </a:r>
            <a:r>
              <a:rPr lang="en-US" sz="2400" i="1" dirty="0"/>
              <a:t>Are we susceptible to the same wrath that God promises the lost</a:t>
            </a:r>
            <a:r>
              <a:rPr lang="en-US" sz="2400" i="1" dirty="0" smtClean="0"/>
              <a:t>?” – </a:t>
            </a:r>
            <a:r>
              <a:rPr lang="en-US" sz="2400" b="1" i="1" dirty="0" smtClean="0"/>
              <a:t>NO!</a:t>
            </a:r>
            <a:endParaRPr lang="en-US" sz="2400" b="1" i="1" dirty="0"/>
          </a:p>
          <a:p>
            <a:pPr algn="l"/>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a:t>
            </a:r>
            <a:r>
              <a:rPr lang="en-US" sz="3200" b="1" u="sng" dirty="0" smtClean="0"/>
              <a:t>Security</a:t>
            </a:r>
            <a:endParaRPr lang="en-US" sz="3200" b="1" dirty="0"/>
          </a:p>
        </p:txBody>
      </p:sp>
    </p:spTree>
    <p:extLst>
      <p:ext uri="{BB962C8B-B14F-4D97-AF65-F5344CB8AC3E}">
        <p14:creationId xmlns:p14="http://schemas.microsoft.com/office/powerpoint/2010/main" val="161471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#4</a:t>
            </a:r>
            <a:endParaRPr lang="en-US" sz="4000" b="1" dirty="0" smtClean="0"/>
          </a:p>
          <a:p>
            <a:pPr algn="l"/>
            <a:r>
              <a:rPr lang="en-US" b="1" dirty="0" smtClean="0"/>
              <a:t>Justification </a:t>
            </a:r>
            <a:r>
              <a:rPr lang="en-US" b="1" dirty="0"/>
              <a:t>is perpetual, it covers us now and in the future. </a:t>
            </a:r>
            <a:r>
              <a:rPr lang="en-US" b="1" dirty="0" err="1"/>
              <a:t>Eph</a:t>
            </a:r>
            <a:r>
              <a:rPr lang="en-US" b="1" dirty="0"/>
              <a:t> 4:30</a:t>
            </a:r>
            <a:r>
              <a:rPr lang="en-US" dirty="0"/>
              <a:t/>
            </a:r>
            <a:br>
              <a:rPr lang="en-US" dirty="0"/>
            </a:br>
            <a:endParaRPr lang="en-US" dirty="0"/>
          </a:p>
        </p:txBody>
      </p:sp>
    </p:spTree>
    <p:extLst>
      <p:ext uri="{BB962C8B-B14F-4D97-AF65-F5344CB8AC3E}">
        <p14:creationId xmlns:p14="http://schemas.microsoft.com/office/powerpoint/2010/main" val="323084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i="1" dirty="0" smtClean="0"/>
              <a:t>1 </a:t>
            </a:r>
            <a:r>
              <a:rPr lang="en-US" i="1" dirty="0"/>
              <a:t>Therefore being justified by faith, </a:t>
            </a:r>
            <a:r>
              <a:rPr lang="en-US" i="1" u="sng" dirty="0"/>
              <a:t>we have peace with God </a:t>
            </a:r>
            <a:r>
              <a:rPr lang="en-US" i="1" dirty="0"/>
              <a:t>through our Lord Jesus Christ:</a:t>
            </a:r>
            <a:br>
              <a:rPr lang="en-US" i="1"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Acceptance With God</a:t>
            </a:r>
            <a:endParaRPr lang="en-US" sz="3200" b="1" dirty="0"/>
          </a:p>
        </p:txBody>
      </p:sp>
    </p:spTree>
    <p:extLst>
      <p:ext uri="{BB962C8B-B14F-4D97-AF65-F5344CB8AC3E}">
        <p14:creationId xmlns:p14="http://schemas.microsoft.com/office/powerpoint/2010/main" val="369059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77389"/>
            <a:ext cx="8211824" cy="3255740"/>
          </a:xfrm>
        </p:spPr>
        <p:txBody>
          <a:bodyPr>
            <a:noAutofit/>
          </a:bodyPr>
          <a:lstStyle/>
          <a:p>
            <a:pPr algn="l"/>
            <a:endParaRPr lang="en-US" sz="2000" i="1" dirty="0" smtClean="0"/>
          </a:p>
          <a:p>
            <a:pPr algn="l"/>
            <a:endParaRPr lang="en-US" sz="2000" i="1" dirty="0"/>
          </a:p>
          <a:p>
            <a:pPr algn="l"/>
            <a:r>
              <a:rPr lang="en-US" sz="2000" i="1" dirty="0"/>
              <a:t>1 </a:t>
            </a:r>
            <a:r>
              <a:rPr lang="en-US" sz="2000" i="1" dirty="0" err="1"/>
              <a:t>Thes</a:t>
            </a:r>
            <a:r>
              <a:rPr lang="en-US" sz="2000" i="1" dirty="0"/>
              <a:t> 4:15 For this we say unto you by the word of the Lord, that we which are alive and remain unto the coming of the Lord shall not prevent them which are asleep.</a:t>
            </a:r>
            <a:br>
              <a:rPr lang="en-US" sz="2000" i="1" dirty="0"/>
            </a:br>
            <a:r>
              <a:rPr lang="en-US" sz="2000" i="1" dirty="0"/>
              <a:t>16 For the Lord himself shall descend from heaven with a shout, with the voice of the archangel, and with the trump of God: and the dead in Christ shall rise first:</a:t>
            </a:r>
            <a:br>
              <a:rPr lang="en-US" sz="2000" i="1" dirty="0"/>
            </a:br>
            <a:r>
              <a:rPr lang="en-US" sz="2000" i="1" dirty="0"/>
              <a:t>17 Then </a:t>
            </a:r>
            <a:r>
              <a:rPr lang="en-US" sz="2000" i="1" u="sng" dirty="0"/>
              <a:t>we which are alive and remain shall be caught up together with them in the clouds, to meet the Lord in the air: and so shall we ever be with the Lord.</a:t>
            </a:r>
            <a:br>
              <a:rPr lang="en-US" sz="2000" i="1" u="sng" dirty="0"/>
            </a:br>
            <a:r>
              <a:rPr lang="en-US" sz="2000" i="1" u="sng" dirty="0"/>
              <a:t>18 Wherefore comfort one another with these words.</a:t>
            </a:r>
            <a:endParaRPr lang="en-US" sz="2000" i="1" u="sng" dirty="0"/>
          </a:p>
          <a:p>
            <a:pPr algn="l"/>
            <a:r>
              <a:rPr lang="en-US" sz="2000" i="1" dirty="0"/>
              <a:t/>
            </a:r>
            <a:br>
              <a:rPr lang="en-US" sz="2000" i="1" dirty="0"/>
            </a:br>
            <a:endParaRPr lang="en-US" sz="20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a:t>
            </a:r>
            <a:r>
              <a:rPr lang="en-US" sz="3200" b="1" u="sng" dirty="0" smtClean="0"/>
              <a:t>Security</a:t>
            </a:r>
            <a:endParaRPr lang="en-US" sz="3200" b="1" dirty="0"/>
          </a:p>
        </p:txBody>
      </p:sp>
    </p:spTree>
    <p:extLst>
      <p:ext uri="{BB962C8B-B14F-4D97-AF65-F5344CB8AC3E}">
        <p14:creationId xmlns:p14="http://schemas.microsoft.com/office/powerpoint/2010/main" val="156746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177389"/>
            <a:ext cx="8211824" cy="3255740"/>
          </a:xfrm>
        </p:spPr>
        <p:txBody>
          <a:bodyPr>
            <a:noAutofit/>
          </a:bodyPr>
          <a:lstStyle/>
          <a:p>
            <a:pPr algn="l"/>
            <a:endParaRPr lang="en-US" sz="2400" i="1" dirty="0" smtClean="0"/>
          </a:p>
          <a:p>
            <a:pPr algn="l"/>
            <a:endParaRPr lang="en-US" sz="2400" i="1" dirty="0"/>
          </a:p>
          <a:p>
            <a:pPr algn="l"/>
            <a:r>
              <a:rPr lang="en-US" sz="2400" i="1" dirty="0"/>
              <a:t>1 </a:t>
            </a:r>
            <a:r>
              <a:rPr lang="en-US" sz="2400" i="1" dirty="0" err="1"/>
              <a:t>Thes</a:t>
            </a:r>
            <a:r>
              <a:rPr lang="en-US" sz="2400" i="1" dirty="0"/>
              <a:t> 5:8 But let us, who are of the day, be sober, putting on the breastplate of faith and love; and for an helmet, the hope of salvation.</a:t>
            </a:r>
            <a:br>
              <a:rPr lang="en-US" sz="2400" i="1" dirty="0"/>
            </a:br>
            <a:r>
              <a:rPr lang="en-US" sz="2400" i="1" dirty="0"/>
              <a:t>9 </a:t>
            </a:r>
            <a:r>
              <a:rPr lang="en-US" sz="2400" i="1" u="sng" dirty="0"/>
              <a:t>For God hath not appointed us to wrath, but to obtain salvation by our Lord Jesus Christ,</a:t>
            </a:r>
            <a:br>
              <a:rPr lang="en-US" sz="2400" i="1" u="sng" dirty="0"/>
            </a:br>
            <a:r>
              <a:rPr lang="en-US" sz="2400" i="1" dirty="0"/>
              <a:t>10 Who died for us, that, whether we wake or sleep, we should live together with him.</a:t>
            </a:r>
            <a:r>
              <a:rPr lang="en-US" sz="2400" i="1" dirty="0"/>
              <a:t/>
            </a:r>
            <a:br>
              <a:rPr lang="en-US" sz="2400" i="1" dirty="0"/>
            </a:br>
            <a:endParaRPr lang="en-US" sz="2400" i="1"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a:t>
            </a:r>
            <a:r>
              <a:rPr lang="en-US" sz="3200" b="1" u="sng" dirty="0" smtClean="0"/>
              <a:t>Security</a:t>
            </a:r>
            <a:endParaRPr lang="en-US" sz="3200" b="1" dirty="0"/>
          </a:p>
        </p:txBody>
      </p:sp>
    </p:spTree>
    <p:extLst>
      <p:ext uri="{BB962C8B-B14F-4D97-AF65-F5344CB8AC3E}">
        <p14:creationId xmlns:p14="http://schemas.microsoft.com/office/powerpoint/2010/main" val="272209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a:t>
            </a:r>
            <a:r>
              <a:rPr lang="en-US" sz="4000" b="1" dirty="0" smtClean="0"/>
              <a:t>#5</a:t>
            </a:r>
            <a:endParaRPr lang="en-US" sz="4000" b="1" dirty="0" smtClean="0"/>
          </a:p>
          <a:p>
            <a:pPr algn="l"/>
            <a:r>
              <a:rPr lang="en-US" b="1" dirty="0" smtClean="0"/>
              <a:t>It </a:t>
            </a:r>
            <a:r>
              <a:rPr lang="en-US" b="1" dirty="0"/>
              <a:t>is in God’s Nature to protect and deliver those he calls his Children from his personal wrath.</a:t>
            </a:r>
            <a:r>
              <a:rPr lang="en-US" dirty="0"/>
              <a:t/>
            </a:r>
            <a:br>
              <a:rPr lang="en-US" dirty="0"/>
            </a:br>
            <a:endParaRPr lang="en-US" dirty="0"/>
          </a:p>
        </p:txBody>
      </p:sp>
    </p:spTree>
    <p:extLst>
      <p:ext uri="{BB962C8B-B14F-4D97-AF65-F5344CB8AC3E}">
        <p14:creationId xmlns:p14="http://schemas.microsoft.com/office/powerpoint/2010/main" val="342213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400" b="1" i="1" u="sng" dirty="0"/>
              <a:t>Peace in our Hearts</a:t>
            </a:r>
            <a:endParaRPr lang="en-US" sz="2400" u="sng" dirty="0"/>
          </a:p>
          <a:p>
            <a:pPr algn="l"/>
            <a:r>
              <a:rPr lang="en-US" sz="2400" i="1" dirty="0"/>
              <a:t>Philippians 4:6 Be careful for nothing; but in every thing by prayer and supplication with thanksgiving let your requests be made known unto God. 7 And the peace of God, which </a:t>
            </a:r>
            <a:r>
              <a:rPr lang="en-US" sz="2400" i="1" dirty="0" err="1"/>
              <a:t>passeth</a:t>
            </a:r>
            <a:r>
              <a:rPr lang="en-US" sz="2400" i="1" dirty="0"/>
              <a:t> all understanding, shall keep your hearts and minds through Christ Jesus.</a:t>
            </a:r>
            <a:endParaRPr lang="en-US" sz="2400" dirty="0"/>
          </a:p>
          <a:p>
            <a:pPr algn="l"/>
            <a:r>
              <a:rPr lang="en-US" sz="2400" dirty="0"/>
              <a:t/>
            </a:r>
            <a:br>
              <a:rPr lang="en-US" sz="2400" dirty="0"/>
            </a:br>
            <a:r>
              <a:rPr lang="en-US" sz="2400" i="1" dirty="0"/>
              <a:t/>
            </a:r>
            <a:br>
              <a:rPr lang="en-US" sz="2400" i="1"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Acceptance With God</a:t>
            </a:r>
            <a:endParaRPr lang="en-US" sz="3200" b="1" dirty="0"/>
          </a:p>
        </p:txBody>
      </p:sp>
    </p:spTree>
    <p:extLst>
      <p:ext uri="{BB962C8B-B14F-4D97-AF65-F5344CB8AC3E}">
        <p14:creationId xmlns:p14="http://schemas.microsoft.com/office/powerpoint/2010/main" val="277961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887760"/>
            <a:ext cx="8211824" cy="3255740"/>
          </a:xfrm>
        </p:spPr>
        <p:txBody>
          <a:bodyPr>
            <a:noAutofit/>
          </a:bodyPr>
          <a:lstStyle/>
          <a:p>
            <a:pPr algn="l"/>
            <a:r>
              <a:rPr lang="en-US" sz="2400" b="1" i="1" u="sng" dirty="0"/>
              <a:t>Peace is our </a:t>
            </a:r>
            <a:r>
              <a:rPr lang="en-US" sz="2400" b="1" i="1" u="sng" dirty="0" smtClean="0"/>
              <a:t>Message</a:t>
            </a:r>
            <a:endParaRPr lang="en-US" sz="2400" u="sng" dirty="0" smtClean="0"/>
          </a:p>
          <a:p>
            <a:pPr algn="l"/>
            <a:r>
              <a:rPr lang="en-US" sz="2400" i="1" dirty="0" smtClean="0"/>
              <a:t>Romans </a:t>
            </a:r>
            <a:r>
              <a:rPr lang="en-US" sz="2400" i="1" dirty="0"/>
              <a:t>10:15And how shall they preach, except they be sent? as it is written, How beautiful are the feet of them that preach the gospel of peace, and bring glad tidings of good things</a:t>
            </a:r>
            <a:r>
              <a:rPr lang="en-US" sz="2400" i="1" dirty="0" smtClean="0"/>
              <a:t>!</a:t>
            </a:r>
          </a:p>
          <a:p>
            <a:pPr algn="l"/>
            <a:endParaRPr lang="en-US" sz="2400" i="1" dirty="0"/>
          </a:p>
          <a:p>
            <a:pPr algn="l"/>
            <a:r>
              <a:rPr lang="en-US" sz="2400" i="1" dirty="0"/>
              <a:t>Ephesians 6:15 And your feet shod with the preparation of the gospel of peace;</a:t>
            </a:r>
            <a:br>
              <a:rPr lang="en-US" sz="2400" i="1" dirty="0"/>
            </a:br>
            <a:r>
              <a:rPr lang="en-US" sz="2400" dirty="0"/>
              <a:t/>
            </a:r>
            <a:br>
              <a:rPr lang="en-US" sz="2400" dirty="0"/>
            </a:br>
            <a:r>
              <a:rPr lang="en-US" sz="2400" i="1" dirty="0"/>
              <a:t/>
            </a:r>
            <a:br>
              <a:rPr lang="en-US" sz="2400" i="1"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Acceptance With God</a:t>
            </a:r>
            <a:endParaRPr lang="en-US" sz="3200" b="1" dirty="0"/>
          </a:p>
        </p:txBody>
      </p:sp>
    </p:spTree>
    <p:extLst>
      <p:ext uri="{BB962C8B-B14F-4D97-AF65-F5344CB8AC3E}">
        <p14:creationId xmlns:p14="http://schemas.microsoft.com/office/powerpoint/2010/main" val="884744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POINT #1</a:t>
            </a:r>
          </a:p>
          <a:p>
            <a:pPr algn="l"/>
            <a:r>
              <a:rPr lang="en-US" b="1" dirty="0"/>
              <a:t>Peace is knowing that you have been justified through Christ and have been accepted by </a:t>
            </a:r>
            <a:r>
              <a:rPr lang="en-US" b="1" dirty="0" smtClean="0"/>
              <a:t>God. </a:t>
            </a:r>
            <a:r>
              <a:rPr lang="en-US" dirty="0"/>
              <a:t/>
            </a:r>
            <a:br>
              <a:rPr lang="en-US" dirty="0"/>
            </a:br>
            <a:endParaRPr lang="en-US" dirty="0"/>
          </a:p>
        </p:txBody>
      </p:sp>
    </p:spTree>
    <p:extLst>
      <p:ext uri="{BB962C8B-B14F-4D97-AF65-F5344CB8AC3E}">
        <p14:creationId xmlns:p14="http://schemas.microsoft.com/office/powerpoint/2010/main" val="63569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i="1" dirty="0"/>
              <a:t>2 </a:t>
            </a:r>
            <a:r>
              <a:rPr lang="en-US" i="1" u="sng" dirty="0"/>
              <a:t>By whom also we have access</a:t>
            </a:r>
            <a:r>
              <a:rPr lang="en-US" i="1" dirty="0"/>
              <a:t> by faith into this grace </a:t>
            </a:r>
            <a:r>
              <a:rPr lang="en-US" i="1" u="sng" dirty="0"/>
              <a:t>wherein we stand</a:t>
            </a:r>
            <a:r>
              <a:rPr lang="en-US" i="1" dirty="0"/>
              <a:t>, and rejoice in hope of the glory of God.</a:t>
            </a:r>
            <a:br>
              <a:rPr lang="en-US" i="1"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Access to God</a:t>
            </a:r>
            <a:endParaRPr lang="en-US" sz="3200" b="1" dirty="0"/>
          </a:p>
        </p:txBody>
      </p:sp>
    </p:spTree>
    <p:extLst>
      <p:ext uri="{BB962C8B-B14F-4D97-AF65-F5344CB8AC3E}">
        <p14:creationId xmlns:p14="http://schemas.microsoft.com/office/powerpoint/2010/main" val="140498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400" dirty="0"/>
              <a:t>Access means “bringing one to” </a:t>
            </a:r>
            <a:endParaRPr lang="en-US" sz="2400" i="1" dirty="0" smtClean="0"/>
          </a:p>
          <a:p>
            <a:pPr algn="l"/>
            <a:r>
              <a:rPr lang="en-US" sz="2400" i="1" dirty="0" smtClean="0"/>
              <a:t>Ephesians </a:t>
            </a:r>
            <a:r>
              <a:rPr lang="en-US" sz="2400" i="1" dirty="0"/>
              <a:t>3:12 In whom we have boldness and access with confidence by the faith of him</a:t>
            </a:r>
            <a:r>
              <a:rPr lang="en-US" sz="2400" i="1" dirty="0" smtClean="0"/>
              <a:t>.</a:t>
            </a:r>
          </a:p>
          <a:p>
            <a:pPr algn="l"/>
            <a:endParaRPr lang="en-US" sz="2400" i="1" dirty="0"/>
          </a:p>
          <a:p>
            <a:pPr algn="l"/>
            <a:r>
              <a:rPr lang="en-US" sz="2400" i="1" dirty="0" smtClean="0"/>
              <a:t>Rom 4:2b …</a:t>
            </a:r>
            <a:r>
              <a:rPr lang="en-US" sz="2400" i="1" u="sng" dirty="0" smtClean="0"/>
              <a:t>wherein </a:t>
            </a:r>
            <a:r>
              <a:rPr lang="en-US" sz="2400" i="1" u="sng" dirty="0"/>
              <a:t>we </a:t>
            </a:r>
            <a:r>
              <a:rPr lang="en-US" sz="2400" i="1" u="sng" dirty="0" smtClean="0"/>
              <a:t>stand…</a:t>
            </a:r>
            <a:endParaRPr lang="en-US" sz="2400" i="1" dirty="0" smtClean="0"/>
          </a:p>
          <a:p>
            <a:pPr algn="l"/>
            <a:r>
              <a:rPr lang="en-US" sz="2400" i="1" dirty="0" smtClean="0"/>
              <a:t>Stand means “to establish”</a:t>
            </a:r>
            <a:r>
              <a:rPr lang="en-US" sz="2400" i="1" dirty="0"/>
              <a:t/>
            </a:r>
            <a:br>
              <a:rPr lang="en-US" sz="2400" i="1"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smtClean="0"/>
              <a:t>Access to God</a:t>
            </a:r>
            <a:endParaRPr lang="en-US" sz="3200" b="1" dirty="0"/>
          </a:p>
        </p:txBody>
      </p:sp>
    </p:spTree>
    <p:extLst>
      <p:ext uri="{BB962C8B-B14F-4D97-AF65-F5344CB8AC3E}">
        <p14:creationId xmlns:p14="http://schemas.microsoft.com/office/powerpoint/2010/main" val="262691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r>
              <a:rPr lang="en-US" sz="4000" b="1" dirty="0" smtClean="0"/>
              <a:t>KEY QUESTION:</a:t>
            </a:r>
            <a:endParaRPr lang="en-US" sz="4000" b="1" dirty="0" smtClean="0"/>
          </a:p>
          <a:p>
            <a:pPr algn="l"/>
            <a:r>
              <a:rPr lang="en-US" b="1" dirty="0" smtClean="0"/>
              <a:t>Have </a:t>
            </a:r>
            <a:r>
              <a:rPr lang="en-US" b="1" dirty="0"/>
              <a:t>you personally reckoned the significance of what it means to have </a:t>
            </a:r>
            <a:r>
              <a:rPr lang="en-US" b="1" dirty="0" smtClean="0"/>
              <a:t>direct </a:t>
            </a:r>
            <a:r>
              <a:rPr lang="en-US" b="1" dirty="0"/>
              <a:t>access to the Creator of the world?</a:t>
            </a:r>
            <a:r>
              <a:rPr lang="en-US" dirty="0"/>
              <a:t/>
            </a:r>
            <a:br>
              <a:rPr lang="en-US" dirty="0"/>
            </a:br>
            <a:endParaRPr lang="en-US" dirty="0"/>
          </a:p>
        </p:txBody>
      </p:sp>
    </p:spTree>
    <p:extLst>
      <p:ext uri="{BB962C8B-B14F-4D97-AF65-F5344CB8AC3E}">
        <p14:creationId xmlns:p14="http://schemas.microsoft.com/office/powerpoint/2010/main" val="261833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410853"/>
            <a:ext cx="8211824" cy="3255740"/>
          </a:xfrm>
        </p:spPr>
        <p:txBody>
          <a:bodyPr>
            <a:noAutofit/>
          </a:bodyPr>
          <a:lstStyle/>
          <a:p>
            <a:pPr algn="l"/>
            <a:r>
              <a:rPr lang="en-US" sz="2400" i="1" dirty="0"/>
              <a:t>3 And not only so, but </a:t>
            </a:r>
            <a:r>
              <a:rPr lang="en-US" sz="2400" i="1" u="sng" dirty="0"/>
              <a:t>we glory in tribulations also</a:t>
            </a:r>
            <a:r>
              <a:rPr lang="en-US" sz="2400" i="1" dirty="0"/>
              <a:t>: knowing that tribulation </a:t>
            </a:r>
            <a:r>
              <a:rPr lang="en-US" sz="2400" i="1" dirty="0" err="1"/>
              <a:t>worketh</a:t>
            </a:r>
            <a:r>
              <a:rPr lang="en-US" sz="2400" i="1" dirty="0"/>
              <a:t> patience;</a:t>
            </a:r>
            <a:br>
              <a:rPr lang="en-US" sz="2400" i="1" dirty="0"/>
            </a:br>
            <a:r>
              <a:rPr lang="en-US" sz="2400" i="1" dirty="0"/>
              <a:t>4 And patience, experience; and experience, hope:</a:t>
            </a:r>
            <a:br>
              <a:rPr lang="en-US" sz="2400" i="1" dirty="0"/>
            </a:br>
            <a:r>
              <a:rPr lang="en-US" sz="2400" i="1" dirty="0"/>
              <a:t>5 And hope </a:t>
            </a:r>
            <a:r>
              <a:rPr lang="en-US" sz="2400" i="1" dirty="0" err="1"/>
              <a:t>maketh</a:t>
            </a:r>
            <a:r>
              <a:rPr lang="en-US" sz="2400" i="1" dirty="0"/>
              <a:t> not ashamed; because the love of God is shed abroad in our hearts by the Holy Ghost which is given unto us.</a:t>
            </a:r>
            <a:br>
              <a:rPr lang="en-US" sz="2400" i="1" dirty="0"/>
            </a:br>
            <a:endParaRPr lang="en-US" sz="2400" dirty="0"/>
          </a:p>
        </p:txBody>
      </p:sp>
      <p:sp>
        <p:nvSpPr>
          <p:cNvPr id="10" name="Title 2"/>
          <p:cNvSpPr txBox="1">
            <a:spLocks/>
          </p:cNvSpPr>
          <p:nvPr/>
        </p:nvSpPr>
        <p:spPr>
          <a:xfrm rot="21440812">
            <a:off x="1358219" y="-44824"/>
            <a:ext cx="6432012" cy="15914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chemeClr val="tx1"/>
                </a:solidFill>
                <a:latin typeface="+mj-lt"/>
                <a:ea typeface="+mj-ea"/>
                <a:cs typeface="Adelle-Regular"/>
              </a:defRPr>
            </a:lvl1pPr>
          </a:lstStyle>
          <a:p>
            <a:pPr fontAlgn="base"/>
            <a:r>
              <a:rPr lang="en-US" sz="3200" b="1" u="sng" dirty="0"/>
              <a:t>The Value of Tribulation</a:t>
            </a:r>
            <a:endParaRPr lang="en-US" sz="3200" b="1" dirty="0"/>
          </a:p>
        </p:txBody>
      </p:sp>
    </p:spTree>
    <p:extLst>
      <p:ext uri="{BB962C8B-B14F-4D97-AF65-F5344CB8AC3E}">
        <p14:creationId xmlns:p14="http://schemas.microsoft.com/office/powerpoint/2010/main" val="165412694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3230</TotalTime>
  <Words>655</Words>
  <Application>Microsoft Office PowerPoint</Application>
  <PresentationFormat>On-screen Show (16:9)</PresentationFormat>
  <Paragraphs>81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Adelle-Regular</vt:lpstr>
      <vt:lpstr>Apple Chancery</vt:lpstr>
      <vt:lpstr>Arial</vt:lpstr>
      <vt:lpstr>Trebuchet MS</vt:lpstr>
      <vt:lpstr>Default</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Brandon Briscoe</cp:lastModifiedBy>
  <cp:revision>90</cp:revision>
  <dcterms:created xsi:type="dcterms:W3CDTF">2014-03-26T14:03:34Z</dcterms:created>
  <dcterms:modified xsi:type="dcterms:W3CDTF">2017-02-19T13:46:21Z</dcterms:modified>
</cp:coreProperties>
</file>