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6" r:id="rId5"/>
    <p:sldId id="267" r:id="rId6"/>
    <p:sldId id="268" r:id="rId7"/>
    <p:sldId id="26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3/19/2017</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accent1"/>
                </a:solidFill>
              </a:defRPr>
            </a:lvl1pPr>
          </a:lstStyle>
          <a:p>
            <a:fld id="{2AC27A5A-7290-4DE1-BA94-4BE8A8E57DCF}" type="slidenum">
              <a:rPr lang="en-US" dirty="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3/19/2017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3/19/2017</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3/19/2017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accent1"/>
                </a:solidFill>
              </a:defRPr>
            </a:lvl1pPr>
          </a:lstStyle>
          <a:p>
            <a:fld id="{3C633830-2244-49AE-BC4A-47F415C177C6}" type="datetimeFigureOut">
              <a:rPr lang="en-US" dirty="0"/>
              <a:pPr/>
              <a:t>3/19/2017</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accent1"/>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t>3/19/2017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t>3/19/2017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t>3/19/2017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3/19/2017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3/19/2017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3/19/2017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accent1"/>
                </a:solidFill>
                <a:latin typeface="+mj-lt"/>
              </a:defRPr>
            </a:lvl1pPr>
          </a:lstStyle>
          <a:p>
            <a:fld id="{3C633830-2244-49AE-BC4A-47F415C177C6}" type="datetimeFigureOut">
              <a:rPr lang="en-US" dirty="0"/>
              <a:pPr/>
              <a:t>3/19/2017</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accent1"/>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accent1"/>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8912" y="1143293"/>
            <a:ext cx="10036287" cy="4268965"/>
          </a:xfrm>
        </p:spPr>
        <p:txBody>
          <a:bodyPr/>
          <a:lstStyle/>
          <a:p>
            <a:r>
              <a:rPr lang="en-US" b="1" i="0" dirty="0">
                <a:effectLst>
                  <a:outerShdw blurRad="38100" dist="38100" dir="2700000" algn="tl">
                    <a:srgbClr val="000000">
                      <a:alpha val="43137"/>
                    </a:srgbClr>
                  </a:outerShdw>
                </a:effectLst>
              </a:rPr>
              <a:t>The Faithful servant</a:t>
            </a:r>
          </a:p>
        </p:txBody>
      </p:sp>
      <p:sp>
        <p:nvSpPr>
          <p:cNvPr id="3" name="Subtitle 2"/>
          <p:cNvSpPr>
            <a:spLocks noGrp="1"/>
          </p:cNvSpPr>
          <p:nvPr>
            <p:ph type="subTitle" idx="1"/>
          </p:nvPr>
        </p:nvSpPr>
        <p:spPr/>
        <p:txBody>
          <a:bodyPr>
            <a:normAutofit fontScale="85000" lnSpcReduction="20000"/>
          </a:bodyPr>
          <a:lstStyle/>
          <a:p>
            <a:r>
              <a:rPr lang="en-US" sz="4800" i="0" dirty="0"/>
              <a:t>Luke 12:35-40</a:t>
            </a:r>
            <a:endParaRPr lang="en-US" sz="4000" i="0" dirty="0"/>
          </a:p>
        </p:txBody>
      </p:sp>
    </p:spTree>
    <p:extLst>
      <p:ext uri="{BB962C8B-B14F-4D97-AF65-F5344CB8AC3E}">
        <p14:creationId xmlns:p14="http://schemas.microsoft.com/office/powerpoint/2010/main" val="39879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9072" y="1232408"/>
            <a:ext cx="10503648" cy="2006307"/>
          </a:xfrm>
        </p:spPr>
        <p:txBody>
          <a:bodyPr>
            <a:normAutofit/>
          </a:bodyPr>
          <a:lstStyle/>
          <a:p>
            <a:r>
              <a:rPr lang="en-US" sz="4400" b="1" i="0" dirty="0">
                <a:effectLst>
                  <a:outerShdw blurRad="38100" dist="38100" dir="2700000" algn="tl">
                    <a:srgbClr val="000000">
                      <a:alpha val="43137"/>
                    </a:srgbClr>
                  </a:outerShdw>
                </a:effectLst>
              </a:rPr>
              <a:t>The Faithful servant</a:t>
            </a:r>
          </a:p>
        </p:txBody>
      </p:sp>
      <p:sp>
        <p:nvSpPr>
          <p:cNvPr id="3" name="Subtitle 2"/>
          <p:cNvSpPr>
            <a:spLocks noGrp="1"/>
          </p:cNvSpPr>
          <p:nvPr>
            <p:ph type="subTitle" idx="1"/>
          </p:nvPr>
        </p:nvSpPr>
        <p:spPr>
          <a:xfrm>
            <a:off x="1179456" y="2224726"/>
            <a:ext cx="10119360" cy="3799001"/>
          </a:xfrm>
        </p:spPr>
        <p:txBody>
          <a:bodyPr>
            <a:normAutofit fontScale="77500" lnSpcReduction="20000"/>
          </a:bodyPr>
          <a:lstStyle/>
          <a:p>
            <a:r>
              <a:rPr lang="en-US" sz="4800" b="1" i="0" dirty="0">
                <a:effectLst>
                  <a:outerShdw blurRad="38100" dist="38100" dir="2700000" algn="tl">
                    <a:srgbClr val="000000">
                      <a:alpha val="43137"/>
                    </a:srgbClr>
                  </a:outerShdw>
                </a:effectLst>
              </a:rPr>
              <a:t>1 </a:t>
            </a:r>
            <a:r>
              <a:rPr lang="en-US" sz="4800" b="1" i="0" dirty="0" err="1">
                <a:effectLst>
                  <a:outerShdw blurRad="38100" dist="38100" dir="2700000" algn="tl">
                    <a:srgbClr val="000000">
                      <a:alpha val="43137"/>
                    </a:srgbClr>
                  </a:outerShdw>
                </a:effectLst>
              </a:rPr>
              <a:t>Thes</a:t>
            </a:r>
            <a:r>
              <a:rPr lang="en-US" sz="4800" b="1" i="0" dirty="0">
                <a:effectLst>
                  <a:outerShdw blurRad="38100" dist="38100" dir="2700000" algn="tl">
                    <a:srgbClr val="000000">
                      <a:alpha val="43137"/>
                    </a:srgbClr>
                  </a:outerShdw>
                </a:effectLst>
              </a:rPr>
              <a:t>. 1:9 </a:t>
            </a:r>
            <a:r>
              <a:rPr lang="en-US" sz="4800" i="0" dirty="0">
                <a:effectLst>
                  <a:outerShdw blurRad="38100" dist="38100" dir="2700000" algn="tl">
                    <a:srgbClr val="000000">
                      <a:alpha val="43137"/>
                    </a:srgbClr>
                  </a:outerShdw>
                </a:effectLst>
              </a:rPr>
              <a:t>For they themselves shew of us what manner of entering in we had unto you, and how ye turned to God from idols </a:t>
            </a:r>
            <a:r>
              <a:rPr lang="en-US" sz="4800" i="0" u="sng" dirty="0">
                <a:effectLst>
                  <a:outerShdw blurRad="38100" dist="38100" dir="2700000" algn="tl">
                    <a:srgbClr val="000000">
                      <a:alpha val="43137"/>
                    </a:srgbClr>
                  </a:outerShdw>
                </a:effectLst>
              </a:rPr>
              <a:t>to serve the living and true God</a:t>
            </a:r>
            <a:r>
              <a:rPr lang="en-US" sz="4800" i="0" dirty="0">
                <a:effectLst>
                  <a:outerShdw blurRad="38100" dist="38100" dir="2700000" algn="tl">
                    <a:srgbClr val="000000">
                      <a:alpha val="43137"/>
                    </a:srgbClr>
                  </a:outerShdw>
                </a:effectLst>
              </a:rPr>
              <a:t>; </a:t>
            </a:r>
            <a:r>
              <a:rPr lang="en-US" sz="4800" b="1" i="0" dirty="0">
                <a:effectLst>
                  <a:outerShdw blurRad="38100" dist="38100" dir="2700000" algn="tl">
                    <a:srgbClr val="000000">
                      <a:alpha val="43137"/>
                    </a:srgbClr>
                  </a:outerShdw>
                </a:effectLst>
              </a:rPr>
              <a:t>10 </a:t>
            </a:r>
            <a:r>
              <a:rPr lang="en-US" sz="4800" i="0" u="sng" dirty="0">
                <a:effectLst>
                  <a:outerShdw blurRad="38100" dist="38100" dir="2700000" algn="tl">
                    <a:srgbClr val="000000">
                      <a:alpha val="43137"/>
                    </a:srgbClr>
                  </a:outerShdw>
                </a:effectLst>
              </a:rPr>
              <a:t>And to wait for his Son from heaven</a:t>
            </a:r>
            <a:r>
              <a:rPr lang="en-US" sz="4800" i="0" dirty="0">
                <a:effectLst>
                  <a:outerShdw blurRad="38100" dist="38100" dir="2700000" algn="tl">
                    <a:srgbClr val="000000">
                      <a:alpha val="43137"/>
                    </a:srgbClr>
                  </a:outerShdw>
                </a:effectLst>
              </a:rPr>
              <a:t>, whom he raised from the dead, even Jesus, which delivered us from the wrath to come. </a:t>
            </a:r>
            <a:endParaRPr lang="en-US" sz="4000" i="0" dirty="0"/>
          </a:p>
        </p:txBody>
      </p:sp>
    </p:spTree>
    <p:extLst>
      <p:ext uri="{BB962C8B-B14F-4D97-AF65-F5344CB8AC3E}">
        <p14:creationId xmlns:p14="http://schemas.microsoft.com/office/powerpoint/2010/main" val="9659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9072" y="1232408"/>
            <a:ext cx="10503648" cy="2006307"/>
          </a:xfrm>
        </p:spPr>
        <p:txBody>
          <a:bodyPr>
            <a:normAutofit/>
          </a:bodyPr>
          <a:lstStyle/>
          <a:p>
            <a:r>
              <a:rPr lang="en-US" sz="4400" b="1" i="0" dirty="0">
                <a:effectLst>
                  <a:outerShdw blurRad="38100" dist="38100" dir="2700000" algn="tl">
                    <a:srgbClr val="000000">
                      <a:alpha val="43137"/>
                    </a:srgbClr>
                  </a:outerShdw>
                </a:effectLst>
              </a:rPr>
              <a:t>The Faithful servant</a:t>
            </a:r>
          </a:p>
        </p:txBody>
      </p:sp>
      <p:sp>
        <p:nvSpPr>
          <p:cNvPr id="3" name="Subtitle 2"/>
          <p:cNvSpPr>
            <a:spLocks noGrp="1"/>
          </p:cNvSpPr>
          <p:nvPr>
            <p:ph type="subTitle" idx="1"/>
          </p:nvPr>
        </p:nvSpPr>
        <p:spPr>
          <a:xfrm>
            <a:off x="1099072" y="2931736"/>
            <a:ext cx="11012544" cy="1960775"/>
          </a:xfrm>
        </p:spPr>
        <p:txBody>
          <a:bodyPr>
            <a:noAutofit/>
          </a:bodyPr>
          <a:lstStyle/>
          <a:p>
            <a:r>
              <a:rPr lang="en-US" sz="3200" b="1" i="0" dirty="0"/>
              <a:t>1 Pet. 1:13 </a:t>
            </a:r>
            <a:r>
              <a:rPr lang="en-US" sz="3200" i="0" u="sng" dirty="0"/>
              <a:t>Wherefore gird up the loins of your mind</a:t>
            </a:r>
            <a:r>
              <a:rPr lang="en-US" sz="3200" i="0" dirty="0"/>
              <a:t>, be sober, and hope to the end for the grace that is to be brought unto you at the revelation of Jesus Christ;</a:t>
            </a:r>
          </a:p>
        </p:txBody>
      </p:sp>
      <p:sp>
        <p:nvSpPr>
          <p:cNvPr id="5" name="Subtitle 2"/>
          <p:cNvSpPr txBox="1">
            <a:spLocks/>
          </p:cNvSpPr>
          <p:nvPr/>
        </p:nvSpPr>
        <p:spPr>
          <a:xfrm>
            <a:off x="1251624" y="1891464"/>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lvl="0">
              <a:defRPr/>
            </a:pPr>
            <a:r>
              <a:rPr lang="en-US" sz="4000" i="0" dirty="0">
                <a:solidFill>
                  <a:srgbClr val="F2F3F3"/>
                </a:solidFill>
                <a:effectLst>
                  <a:outerShdw blurRad="38100" dist="38100" dir="2700000" algn="tl">
                    <a:srgbClr val="000000">
                      <a:alpha val="43137"/>
                    </a:srgbClr>
                  </a:outerShdw>
                </a:effectLst>
              </a:rPr>
              <a:t>I.	A Faithful Servant is Ready (12:35-36).</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6" name="Subtitle 2"/>
          <p:cNvSpPr txBox="1">
            <a:spLocks/>
          </p:cNvSpPr>
          <p:nvPr/>
        </p:nvSpPr>
        <p:spPr>
          <a:xfrm>
            <a:off x="1099072" y="4807670"/>
            <a:ext cx="11012544" cy="1717249"/>
          </a:xfrm>
          <a:prstGeom prst="rect">
            <a:avLst/>
          </a:prstGeom>
        </p:spPr>
        <p:txBody>
          <a:bodyPr vert="horz" lIns="91440" tIns="45720" rIns="91440" bIns="45720" rtlCol="0">
            <a:noAutofit/>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r>
              <a:rPr lang="en-US" sz="3200" b="1" i="0" dirty="0" err="1"/>
              <a:t>Eph</a:t>
            </a:r>
            <a:r>
              <a:rPr lang="en-US" sz="3200" b="1" i="0" dirty="0"/>
              <a:t> 6:14 </a:t>
            </a:r>
            <a:r>
              <a:rPr lang="en-US" sz="3200" i="0" dirty="0"/>
              <a:t>Stand therefore, </a:t>
            </a:r>
            <a:r>
              <a:rPr lang="en-US" sz="3200" i="0" u="sng" dirty="0"/>
              <a:t>having your loins girt about with truth</a:t>
            </a:r>
            <a:r>
              <a:rPr lang="en-US" sz="3200" i="0" dirty="0"/>
              <a:t>, and having on the breastplate of righteousness; </a:t>
            </a:r>
          </a:p>
        </p:txBody>
      </p:sp>
    </p:spTree>
    <p:extLst>
      <p:ext uri="{BB962C8B-B14F-4D97-AF65-F5344CB8AC3E}">
        <p14:creationId xmlns:p14="http://schemas.microsoft.com/office/powerpoint/2010/main" val="288379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circle(in)">
                                      <p:cBhvr>
                                        <p:cTn id="1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9072" y="1232408"/>
            <a:ext cx="10503648" cy="2006307"/>
          </a:xfrm>
        </p:spPr>
        <p:txBody>
          <a:bodyPr>
            <a:normAutofit/>
          </a:bodyPr>
          <a:lstStyle/>
          <a:p>
            <a:r>
              <a:rPr lang="en-US" sz="4400" b="1" i="0" dirty="0">
                <a:effectLst>
                  <a:outerShdw blurRad="38100" dist="38100" dir="2700000" algn="tl">
                    <a:srgbClr val="000000">
                      <a:alpha val="43137"/>
                    </a:srgbClr>
                  </a:outerShdw>
                </a:effectLst>
              </a:rPr>
              <a:t>The Faithful servant</a:t>
            </a:r>
          </a:p>
        </p:txBody>
      </p:sp>
      <p:sp>
        <p:nvSpPr>
          <p:cNvPr id="3" name="Subtitle 2"/>
          <p:cNvSpPr>
            <a:spLocks noGrp="1"/>
          </p:cNvSpPr>
          <p:nvPr>
            <p:ph type="subTitle" idx="1"/>
          </p:nvPr>
        </p:nvSpPr>
        <p:spPr>
          <a:xfrm>
            <a:off x="1179456" y="2381695"/>
            <a:ext cx="11012544" cy="1960775"/>
          </a:xfrm>
        </p:spPr>
        <p:txBody>
          <a:bodyPr>
            <a:noAutofit/>
          </a:bodyPr>
          <a:lstStyle/>
          <a:p>
            <a:r>
              <a:rPr lang="en-US" sz="3200" b="1" i="0" dirty="0"/>
              <a:t>1 </a:t>
            </a:r>
            <a:r>
              <a:rPr lang="en-US" sz="3200" b="1" i="0" dirty="0" err="1"/>
              <a:t>Thes</a:t>
            </a:r>
            <a:r>
              <a:rPr lang="en-US" sz="3200" b="1" i="0" dirty="0"/>
              <a:t>. 5:5 </a:t>
            </a:r>
            <a:r>
              <a:rPr lang="en-US" sz="3200" i="0" dirty="0"/>
              <a:t>Ye are all the children of light, and the children of the day: we are not of the night, nor of darkness. </a:t>
            </a:r>
          </a:p>
        </p:txBody>
      </p:sp>
      <p:sp>
        <p:nvSpPr>
          <p:cNvPr id="5" name="Subtitle 2"/>
          <p:cNvSpPr txBox="1">
            <a:spLocks/>
          </p:cNvSpPr>
          <p:nvPr/>
        </p:nvSpPr>
        <p:spPr>
          <a:xfrm>
            <a:off x="1251624" y="1891464"/>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	A Faithful Servant is Ready (12:35-36).</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6" name="Subtitle 2"/>
          <p:cNvSpPr txBox="1">
            <a:spLocks/>
          </p:cNvSpPr>
          <p:nvPr/>
        </p:nvSpPr>
        <p:spPr>
          <a:xfrm>
            <a:off x="1179456" y="3621356"/>
            <a:ext cx="11012544" cy="2799761"/>
          </a:xfrm>
          <a:prstGeom prst="rect">
            <a:avLst/>
          </a:prstGeom>
        </p:spPr>
        <p:txBody>
          <a:bodyPr vert="horz" lIns="91440" tIns="45720" rIns="91440" bIns="45720" rtlCol="0">
            <a:noAutofit/>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r>
              <a:rPr lang="en-US" sz="3000" b="1" i="0" dirty="0"/>
              <a:t>Mat 5:16</a:t>
            </a:r>
            <a:r>
              <a:rPr lang="en-US" sz="3000" i="0" dirty="0"/>
              <a:t> Let your light so shine before men, that they may see your good works, and glorify your Father which is in heaven. </a:t>
            </a:r>
          </a:p>
          <a:p>
            <a:endParaRPr lang="en-US" sz="3000" i="0" dirty="0"/>
          </a:p>
          <a:p>
            <a:r>
              <a:rPr lang="en-US" sz="3000" b="1" i="0" dirty="0" err="1"/>
              <a:t>Php</a:t>
            </a:r>
            <a:r>
              <a:rPr lang="en-US" sz="3000" b="1" i="0" dirty="0"/>
              <a:t> 2:15</a:t>
            </a:r>
            <a:r>
              <a:rPr lang="en-US" sz="3000" i="0" dirty="0"/>
              <a:t> That ye may be blameless and harmless, the sons of God, without rebuke, in the midst of a crooked and perverse nation, among whom ye shine as lights in the world; </a:t>
            </a:r>
          </a:p>
        </p:txBody>
      </p:sp>
    </p:spTree>
    <p:extLst>
      <p:ext uri="{BB962C8B-B14F-4D97-AF65-F5344CB8AC3E}">
        <p14:creationId xmlns:p14="http://schemas.microsoft.com/office/powerpoint/2010/main" val="1474035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9072" y="1232408"/>
            <a:ext cx="10503648" cy="2006307"/>
          </a:xfrm>
        </p:spPr>
        <p:txBody>
          <a:bodyPr>
            <a:normAutofit/>
          </a:bodyPr>
          <a:lstStyle/>
          <a:p>
            <a:r>
              <a:rPr lang="en-US" sz="4400" b="1" i="0" dirty="0">
                <a:effectLst>
                  <a:outerShdw blurRad="38100" dist="38100" dir="2700000" algn="tl">
                    <a:srgbClr val="000000">
                      <a:alpha val="43137"/>
                    </a:srgbClr>
                  </a:outerShdw>
                </a:effectLst>
              </a:rPr>
              <a:t>The Faithful servant</a:t>
            </a:r>
          </a:p>
        </p:txBody>
      </p:sp>
      <p:sp>
        <p:nvSpPr>
          <p:cNvPr id="5" name="Subtitle 2"/>
          <p:cNvSpPr txBox="1">
            <a:spLocks/>
          </p:cNvSpPr>
          <p:nvPr/>
        </p:nvSpPr>
        <p:spPr>
          <a:xfrm>
            <a:off x="1251624" y="1891464"/>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	A Faithful Servant is Ready (12:35-36).</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6" name="Subtitle 2"/>
          <p:cNvSpPr txBox="1">
            <a:spLocks/>
          </p:cNvSpPr>
          <p:nvPr/>
        </p:nvSpPr>
        <p:spPr>
          <a:xfrm>
            <a:off x="1251624" y="3340908"/>
            <a:ext cx="11012544" cy="1218379"/>
          </a:xfrm>
          <a:prstGeom prst="rect">
            <a:avLst/>
          </a:prstGeom>
        </p:spPr>
        <p:txBody>
          <a:bodyPr vert="horz" lIns="91440" tIns="45720" rIns="91440" bIns="45720" rtlCol="0">
            <a:noAutofit/>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r>
              <a:rPr lang="en-US" sz="3200" b="1" i="0" dirty="0"/>
              <a:t>Rev 22:12</a:t>
            </a:r>
            <a:r>
              <a:rPr lang="en-US" sz="3200" i="0" dirty="0"/>
              <a:t> And, behold, I come quickly; and my reward is with me, to give every man according as his work shall be.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7" name="Subtitle 2"/>
          <p:cNvSpPr txBox="1">
            <a:spLocks/>
          </p:cNvSpPr>
          <p:nvPr/>
        </p:nvSpPr>
        <p:spPr>
          <a:xfrm>
            <a:off x="1251624" y="2616186"/>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II.	A Faithful Servant is Rewarded (12:37).</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8" name="Subtitle 2"/>
          <p:cNvSpPr txBox="1">
            <a:spLocks/>
          </p:cNvSpPr>
          <p:nvPr/>
        </p:nvSpPr>
        <p:spPr>
          <a:xfrm>
            <a:off x="1251624" y="4661480"/>
            <a:ext cx="11012544" cy="1218379"/>
          </a:xfrm>
          <a:prstGeom prst="rect">
            <a:avLst/>
          </a:prstGeom>
        </p:spPr>
        <p:txBody>
          <a:bodyPr vert="horz" lIns="91440" tIns="45720" rIns="91440" bIns="45720" rtlCol="0">
            <a:noAutofit/>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r>
              <a:rPr lang="en-US" sz="3200" b="1" i="0" dirty="0"/>
              <a:t>Hag 2:3</a:t>
            </a:r>
            <a:r>
              <a:rPr lang="en-US" sz="3200" i="0" dirty="0"/>
              <a:t> Who is left among you that saw this house in her first glory? and how do ye see it now? is it not in your eyes in comparison of it as nothing?</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50400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9072" y="1232408"/>
            <a:ext cx="10503648" cy="2006307"/>
          </a:xfrm>
        </p:spPr>
        <p:txBody>
          <a:bodyPr>
            <a:normAutofit/>
          </a:bodyPr>
          <a:lstStyle/>
          <a:p>
            <a:r>
              <a:rPr lang="en-US" sz="4400" b="1" i="0" dirty="0">
                <a:effectLst>
                  <a:outerShdw blurRad="38100" dist="38100" dir="2700000" algn="tl">
                    <a:srgbClr val="000000">
                      <a:alpha val="43137"/>
                    </a:srgbClr>
                  </a:outerShdw>
                </a:effectLst>
              </a:rPr>
              <a:t>The Faithful servant</a:t>
            </a:r>
          </a:p>
        </p:txBody>
      </p:sp>
      <p:sp>
        <p:nvSpPr>
          <p:cNvPr id="5" name="Subtitle 2"/>
          <p:cNvSpPr txBox="1">
            <a:spLocks/>
          </p:cNvSpPr>
          <p:nvPr/>
        </p:nvSpPr>
        <p:spPr>
          <a:xfrm>
            <a:off x="1251624" y="1891464"/>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	A Faithful Servant is Ready (12:35-36).</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6" name="Subtitle 2"/>
          <p:cNvSpPr txBox="1">
            <a:spLocks/>
          </p:cNvSpPr>
          <p:nvPr/>
        </p:nvSpPr>
        <p:spPr>
          <a:xfrm>
            <a:off x="1251624" y="3830406"/>
            <a:ext cx="11012544" cy="1218379"/>
          </a:xfrm>
          <a:prstGeom prst="rect">
            <a:avLst/>
          </a:prstGeom>
        </p:spPr>
        <p:txBody>
          <a:bodyPr vert="horz" lIns="91440" tIns="45720" rIns="91440" bIns="45720" rtlCol="0">
            <a:noAutofit/>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r>
              <a:rPr lang="en-US" sz="2800" b="1" i="0" dirty="0"/>
              <a:t>1 </a:t>
            </a:r>
            <a:r>
              <a:rPr lang="en-US" sz="2800" b="1" i="0" dirty="0" err="1"/>
              <a:t>Thes</a:t>
            </a:r>
            <a:r>
              <a:rPr lang="en-US" sz="2800" b="1" i="0" dirty="0"/>
              <a:t> 2:4</a:t>
            </a:r>
            <a:r>
              <a:rPr lang="en-US" sz="2800" i="0" dirty="0"/>
              <a:t> But as we were allowed of God to be put in trust with the gospel, even so we speak; not as pleasing men, but God, which </a:t>
            </a:r>
            <a:r>
              <a:rPr lang="en-US" sz="2800" i="0" dirty="0" err="1"/>
              <a:t>trieth</a:t>
            </a:r>
            <a:r>
              <a:rPr lang="en-US" sz="2800" i="0" dirty="0"/>
              <a:t> our hearts. </a:t>
            </a:r>
          </a:p>
          <a:p>
            <a:pPr lvl="0">
              <a:defRPr/>
            </a:pPr>
            <a:r>
              <a:rPr lang="en-US" sz="2800" b="1" i="0" dirty="0">
                <a:solidFill>
                  <a:srgbClr val="F2F3F3"/>
                </a:solidFill>
              </a:rPr>
              <a:t>1 Tim. 6:20 </a:t>
            </a:r>
            <a:r>
              <a:rPr lang="en-US" sz="2800" i="0" dirty="0">
                <a:solidFill>
                  <a:srgbClr val="F2F3F3"/>
                </a:solidFill>
              </a:rPr>
              <a:t>O Timothy, keep that which is committed to thy trust, avoiding profane and vain babblings, and oppositions of science falsely so called: </a:t>
            </a:r>
            <a:endParaRPr kumimoji="0" lang="en-US" sz="28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7" name="Subtitle 2"/>
          <p:cNvSpPr txBox="1">
            <a:spLocks/>
          </p:cNvSpPr>
          <p:nvPr/>
        </p:nvSpPr>
        <p:spPr>
          <a:xfrm>
            <a:off x="1251624" y="2616186"/>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II.	A Faithful Servant is Rewarded (12:37).</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8" name="Subtitle 2"/>
          <p:cNvSpPr txBox="1">
            <a:spLocks/>
          </p:cNvSpPr>
          <p:nvPr/>
        </p:nvSpPr>
        <p:spPr>
          <a:xfrm>
            <a:off x="1251624" y="5519319"/>
            <a:ext cx="11012544" cy="1218379"/>
          </a:xfrm>
          <a:prstGeom prst="rect">
            <a:avLst/>
          </a:prstGeom>
        </p:spPr>
        <p:txBody>
          <a:bodyPr vert="horz" lIns="91440" tIns="45720" rIns="91440" bIns="45720" rtlCol="0">
            <a:noAutofit/>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9" name="Subtitle 2"/>
          <p:cNvSpPr txBox="1">
            <a:spLocks/>
          </p:cNvSpPr>
          <p:nvPr/>
        </p:nvSpPr>
        <p:spPr>
          <a:xfrm>
            <a:off x="1251624" y="3289383"/>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III.	A Faithful Servant is Reliable (12:38).</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42456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9072" y="1232408"/>
            <a:ext cx="10503648" cy="2006307"/>
          </a:xfrm>
        </p:spPr>
        <p:txBody>
          <a:bodyPr>
            <a:normAutofit/>
          </a:bodyPr>
          <a:lstStyle/>
          <a:p>
            <a:r>
              <a:rPr lang="en-US" sz="4400" b="1" i="0" dirty="0">
                <a:effectLst>
                  <a:outerShdw blurRad="38100" dist="38100" dir="2700000" algn="tl">
                    <a:srgbClr val="000000">
                      <a:alpha val="43137"/>
                    </a:srgbClr>
                  </a:outerShdw>
                </a:effectLst>
              </a:rPr>
              <a:t>The Faithful servant</a:t>
            </a:r>
          </a:p>
        </p:txBody>
      </p:sp>
      <p:sp>
        <p:nvSpPr>
          <p:cNvPr id="5" name="Subtitle 2"/>
          <p:cNvSpPr txBox="1">
            <a:spLocks/>
          </p:cNvSpPr>
          <p:nvPr/>
        </p:nvSpPr>
        <p:spPr>
          <a:xfrm>
            <a:off x="1251624" y="1891464"/>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	A Faithful Servant is Ready (12:35-36).</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7" name="Subtitle 2"/>
          <p:cNvSpPr txBox="1">
            <a:spLocks/>
          </p:cNvSpPr>
          <p:nvPr/>
        </p:nvSpPr>
        <p:spPr>
          <a:xfrm>
            <a:off x="1251624" y="2616186"/>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II.	A Faithful Servant is Rewarded (12:37).</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8" name="Subtitle 2"/>
          <p:cNvSpPr txBox="1">
            <a:spLocks/>
          </p:cNvSpPr>
          <p:nvPr/>
        </p:nvSpPr>
        <p:spPr>
          <a:xfrm>
            <a:off x="1251624" y="5519319"/>
            <a:ext cx="11012544" cy="1218379"/>
          </a:xfrm>
          <a:prstGeom prst="rect">
            <a:avLst/>
          </a:prstGeom>
        </p:spPr>
        <p:txBody>
          <a:bodyPr vert="horz" lIns="91440" tIns="45720" rIns="91440" bIns="45720" rtlCol="0">
            <a:noAutofit/>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endParaRPr kumimoji="0" lang="en-US" sz="30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9" name="Subtitle 2"/>
          <p:cNvSpPr txBox="1">
            <a:spLocks/>
          </p:cNvSpPr>
          <p:nvPr/>
        </p:nvSpPr>
        <p:spPr>
          <a:xfrm>
            <a:off x="1251624" y="3289383"/>
            <a:ext cx="7954384" cy="68819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III.	A Faithful Servant is Reliable (12:38).</a:t>
            </a:r>
            <a:endParaRPr kumimoji="0" lang="en-US" sz="32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
        <p:nvSpPr>
          <p:cNvPr id="10" name="Subtitle 2"/>
          <p:cNvSpPr txBox="1">
            <a:spLocks/>
          </p:cNvSpPr>
          <p:nvPr/>
        </p:nvSpPr>
        <p:spPr>
          <a:xfrm>
            <a:off x="1251624" y="4034920"/>
            <a:ext cx="9042446" cy="688194"/>
          </a:xfrm>
          <a:prstGeom prst="rect">
            <a:avLst/>
          </a:prstGeom>
        </p:spPr>
        <p:txBody>
          <a:bodyPr vert="horz" lIns="91440" tIns="45720" rIns="91440" bIns="45720" rtlCol="0">
            <a:normAutofit/>
          </a:bodyPr>
          <a:lstStyle>
            <a:lvl1pPr marL="0" indent="0" algn="l" defTabSz="914400" rtl="0" eaLnBrk="1" latinLnBrk="0" hangingPunct="1">
              <a:lnSpc>
                <a:spcPct val="114000"/>
              </a:lnSpc>
              <a:spcBef>
                <a:spcPts val="0"/>
              </a:spcBef>
              <a:buFont typeface="Arial" panose="020B0604020202020204" pitchFamily="34" charset="0"/>
              <a:buNone/>
              <a:defRPr sz="2000" b="0" i="1" kern="1200" baseline="0">
                <a:solidFill>
                  <a:schemeClr val="tx2"/>
                </a:solidFill>
                <a:latin typeface="+mn-lt"/>
                <a:ea typeface="+mn-ea"/>
                <a:cs typeface="+mn-cs"/>
              </a:defRPr>
            </a:lvl1pPr>
            <a:lvl2pPr marL="457200" indent="0" algn="ctr" defTabSz="914400" rtl="0" eaLnBrk="1" latinLnBrk="0" hangingPunct="1">
              <a:lnSpc>
                <a:spcPct val="112000"/>
              </a:lnSpc>
              <a:spcBef>
                <a:spcPts val="900"/>
              </a:spcBef>
              <a:buFont typeface="Corbel" panose="020B0503020204020204" pitchFamily="34" charset="0"/>
              <a:buNone/>
              <a:defRPr sz="2000" kern="1200" baseline="0">
                <a:solidFill>
                  <a:schemeClr val="tx1">
                    <a:lumMod val="85000"/>
                    <a:lumOff val="15000"/>
                  </a:schemeClr>
                </a:solidFill>
                <a:latin typeface="+mn-lt"/>
                <a:ea typeface="+mn-ea"/>
                <a:cs typeface="+mn-cs"/>
              </a:defRPr>
            </a:lvl2pPr>
            <a:lvl3pPr marL="914400" indent="0" algn="ctr" defTabSz="914400" rtl="0" eaLnBrk="1" latinLnBrk="0" hangingPunct="1">
              <a:lnSpc>
                <a:spcPct val="112000"/>
              </a:lnSpc>
              <a:spcBef>
                <a:spcPts val="900"/>
              </a:spcBef>
              <a:buFont typeface="Arial" panose="020B0604020202020204" pitchFamily="34" charset="0"/>
              <a:buNone/>
              <a:defRPr sz="1800" kern="1200" baseline="0">
                <a:solidFill>
                  <a:schemeClr val="tx1">
                    <a:lumMod val="85000"/>
                    <a:lumOff val="15000"/>
                  </a:schemeClr>
                </a:solidFill>
                <a:latin typeface="+mn-lt"/>
                <a:ea typeface="+mn-ea"/>
                <a:cs typeface="+mn-cs"/>
              </a:defRPr>
            </a:lvl3pPr>
            <a:lvl4pPr marL="1371600" indent="0" algn="ctr" defTabSz="914400" rtl="0" eaLnBrk="1" latinLnBrk="0" hangingPunct="1">
              <a:lnSpc>
                <a:spcPct val="112000"/>
              </a:lnSpc>
              <a:spcBef>
                <a:spcPts val="900"/>
              </a:spcBef>
              <a:buFont typeface="Corbel" panose="020B0503020204020204" pitchFamily="34" charset="0"/>
              <a:buNone/>
              <a:defRPr sz="1600" kern="1200" baseline="0">
                <a:solidFill>
                  <a:schemeClr val="tx1">
                    <a:lumMod val="85000"/>
                    <a:lumOff val="15000"/>
                  </a:schemeClr>
                </a:solidFill>
                <a:latin typeface="+mn-lt"/>
                <a:ea typeface="+mn-ea"/>
                <a:cs typeface="+mn-cs"/>
              </a:defRPr>
            </a:lvl4pPr>
            <a:lvl5pPr marL="1828800" indent="0" algn="ctr" defTabSz="914400" rtl="0" eaLnBrk="1" latinLnBrk="0" hangingPunct="1">
              <a:lnSpc>
                <a:spcPct val="112000"/>
              </a:lnSpc>
              <a:spcBef>
                <a:spcPts val="900"/>
              </a:spcBef>
              <a:buFont typeface="Arial" panose="020B0604020202020204" pitchFamily="34" charset="0"/>
              <a:buNone/>
              <a:defRPr sz="1600" i="1" kern="1200" baseline="0">
                <a:solidFill>
                  <a:schemeClr val="tx1">
                    <a:lumMod val="85000"/>
                    <a:lumOff val="15000"/>
                  </a:schemeClr>
                </a:solidFill>
                <a:latin typeface="+mn-lt"/>
                <a:ea typeface="+mn-ea"/>
                <a:cs typeface="+mn-cs"/>
              </a:defRPr>
            </a:lvl5pPr>
            <a:lvl6pPr marL="22860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6pPr>
            <a:lvl7pPr marL="2743200" indent="0" algn="ctr" defTabSz="914400" rtl="0" eaLnBrk="1" latinLnBrk="0" hangingPunct="1">
              <a:lnSpc>
                <a:spcPct val="112000"/>
              </a:lnSpc>
              <a:spcBef>
                <a:spcPts val="1300"/>
              </a:spcBef>
              <a:buFont typeface="Arial" panose="020B0604020202020204" pitchFamily="34" charset="0"/>
              <a:buNone/>
              <a:defRPr sz="1600" i="1" kern="1200">
                <a:solidFill>
                  <a:schemeClr val="tx1">
                    <a:lumMod val="85000"/>
                    <a:lumOff val="15000"/>
                  </a:schemeClr>
                </a:solidFill>
                <a:latin typeface="+mn-lt"/>
                <a:ea typeface="+mn-ea"/>
                <a:cs typeface="+mn-cs"/>
              </a:defRPr>
            </a:lvl7pPr>
            <a:lvl8pPr marL="3200400" indent="0" algn="ctr" defTabSz="914400" rtl="0" eaLnBrk="1" latinLnBrk="0" hangingPunct="1">
              <a:lnSpc>
                <a:spcPct val="112000"/>
              </a:lnSpc>
              <a:spcBef>
                <a:spcPts val="1300"/>
              </a:spcBef>
              <a:buFont typeface="Corbel" panose="020B0503020204020204" pitchFamily="34" charset="0"/>
              <a:buNone/>
              <a:defRPr sz="1600" kern="1200">
                <a:solidFill>
                  <a:schemeClr val="tx1">
                    <a:lumMod val="85000"/>
                    <a:lumOff val="15000"/>
                  </a:schemeClr>
                </a:solidFill>
                <a:latin typeface="+mn-lt"/>
                <a:ea typeface="+mn-ea"/>
                <a:cs typeface="+mn-cs"/>
              </a:defRPr>
            </a:lvl8pPr>
            <a:lvl9pPr marL="3657600" indent="0" algn="ctr" defTabSz="914400" rtl="0" eaLnBrk="1" latinLnBrk="0" hangingPunct="1">
              <a:lnSpc>
                <a:spcPct val="112000"/>
              </a:lnSpc>
              <a:spcBef>
                <a:spcPts val="1300"/>
              </a:spcBef>
              <a:buFont typeface="Arial" panose="020B0604020202020204" pitchFamily="34" charset="0"/>
              <a:buNone/>
              <a:defRPr sz="1600" i="1" kern="1200" baseline="0">
                <a:solidFill>
                  <a:schemeClr val="tx1">
                    <a:lumMod val="85000"/>
                    <a:lumOff val="15000"/>
                  </a:schemeClr>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3400" b="0" i="0" u="none" strike="noStrike" kern="1200" cap="none" spc="0" normalizeH="0" baseline="0" noProof="0" dirty="0">
                <a:ln>
                  <a:noFill/>
                </a:ln>
                <a:solidFill>
                  <a:srgbClr val="F2F3F3"/>
                </a:solidFill>
                <a:effectLst>
                  <a:outerShdw blurRad="38100" dist="38100" dir="2700000" algn="tl">
                    <a:srgbClr val="000000">
                      <a:alpha val="43137"/>
                    </a:srgbClr>
                  </a:outerShdw>
                </a:effectLst>
                <a:uLnTx/>
                <a:uFillTx/>
                <a:latin typeface="Corbel" panose="020B0503020204020204"/>
                <a:ea typeface="+mn-ea"/>
                <a:cs typeface="+mn-cs"/>
              </a:rPr>
              <a:t>IV.	A Faithful Servant is Responsible (12:39-40).</a:t>
            </a:r>
            <a:endParaRPr kumimoji="0" lang="en-US" sz="3400" b="0" i="0" u="none" strike="noStrike" kern="1200" cap="none" spc="0" normalizeH="0" baseline="0" noProof="0" dirty="0">
              <a:ln>
                <a:noFill/>
              </a:ln>
              <a:solidFill>
                <a:srgbClr val="F2F3F3"/>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09661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07151B"/>
      </a:dk2>
      <a:lt2>
        <a:srgbClr val="F2F3F3"/>
      </a:lt2>
      <a:accent1>
        <a:srgbClr val="1C546B"/>
      </a:accent1>
      <a:accent2>
        <a:srgbClr val="606968"/>
      </a:accent2>
      <a:accent3>
        <a:srgbClr val="8D8D35"/>
      </a:accent3>
      <a:accent4>
        <a:srgbClr val="D9A142"/>
      </a:accent4>
      <a:accent5>
        <a:srgbClr val="C47023"/>
      </a:accent5>
      <a:accent6>
        <a:srgbClr val="754D64"/>
      </a:accent6>
      <a:hlink>
        <a:srgbClr val="417E93"/>
      </a:hlink>
      <a:folHlink>
        <a:srgbClr val="A76D89"/>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12434FFF-CE4A-40FC-99FF-CA1400F2E62F}"/>
    </a:ext>
  </a:extLst>
</a:theme>
</file>

<file path=docProps/app.xml><?xml version="1.0" encoding="utf-8"?>
<Properties xmlns="http://schemas.openxmlformats.org/officeDocument/2006/extended-properties" xmlns:vt="http://schemas.openxmlformats.org/officeDocument/2006/docPropsVTypes">
  <Template>Headlines</Template>
  <TotalTime>191</TotalTime>
  <Words>293</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Schoolbook</vt:lpstr>
      <vt:lpstr>Corbel</vt:lpstr>
      <vt:lpstr>Headlines</vt:lpstr>
      <vt:lpstr>The Faithful servant</vt:lpstr>
      <vt:lpstr>The Faithful servant</vt:lpstr>
      <vt:lpstr>The Faithful servant</vt:lpstr>
      <vt:lpstr>The Faithful servant</vt:lpstr>
      <vt:lpstr>The Faithful servant</vt:lpstr>
      <vt:lpstr>The Faithful servant</vt:lpstr>
      <vt:lpstr>The Faithful servant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Laws for life and ministry</dc:title>
  <dc:creator>Kenny Morgan</dc:creator>
  <cp:lastModifiedBy>Kenny Morgan</cp:lastModifiedBy>
  <cp:revision>16</cp:revision>
  <dcterms:created xsi:type="dcterms:W3CDTF">2017-03-11T10:08:35Z</dcterms:created>
  <dcterms:modified xsi:type="dcterms:W3CDTF">2017-03-19T12:38:30Z</dcterms:modified>
</cp:coreProperties>
</file>