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9" r:id="rId3"/>
    <p:sldId id="403" r:id="rId4"/>
    <p:sldId id="404" r:id="rId5"/>
    <p:sldId id="412" r:id="rId6"/>
    <p:sldId id="407" r:id="rId7"/>
    <p:sldId id="409" r:id="rId8"/>
    <p:sldId id="410" r:id="rId9"/>
    <p:sldId id="408" r:id="rId10"/>
    <p:sldId id="411" r:id="rId11"/>
    <p:sldId id="399" r:id="rId12"/>
    <p:sldId id="413" r:id="rId13"/>
    <p:sldId id="414" r:id="rId14"/>
    <p:sldId id="415" r:id="rId15"/>
    <p:sldId id="405" r:id="rId16"/>
    <p:sldId id="416" r:id="rId17"/>
    <p:sldId id="417" r:id="rId18"/>
    <p:sldId id="406" r:id="rId19"/>
    <p:sldId id="419" r:id="rId20"/>
    <p:sldId id="41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8" d="100"/>
          <a:sy n="98" d="100"/>
        </p:scale>
        <p:origin x="70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5:1-11</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3200" dirty="0"/>
              <a:t>The Value of </a:t>
            </a:r>
            <a:r>
              <a:rPr lang="en-US" sz="3200" dirty="0" smtClean="0"/>
              <a:t>Security</a:t>
            </a:r>
            <a:endParaRPr lang="en-US" sz="3200" dirty="0"/>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54836"/>
            <a:ext cx="8160063" cy="4354160"/>
          </a:xfrm>
        </p:spPr>
        <p:txBody>
          <a:bodyPr>
            <a:noAutofit/>
          </a:bodyPr>
          <a:lstStyle/>
          <a:p>
            <a:pPr algn="l"/>
            <a:r>
              <a:rPr lang="en-US" sz="1800" i="1" dirty="0"/>
              <a:t>17 And I saw an angel standing in the sun; and he cried with a loud voice, saying to all the fowls that fly in the midst of heaven, Come and gather yourselves together unto the supper of the great God;</a:t>
            </a:r>
            <a:br>
              <a:rPr lang="en-US" sz="1800" i="1" dirty="0"/>
            </a:br>
            <a:r>
              <a:rPr lang="en-US" sz="1800" i="1" dirty="0"/>
              <a:t>18 That ye may eat the flesh of kings, and the flesh of captains, and the flesh of mighty men, and the flesh of horses, and of them that sit on them, and the flesh of all [men, both] free and bond, both small and great.</a:t>
            </a:r>
            <a:br>
              <a:rPr lang="en-US" sz="1800" i="1" dirty="0"/>
            </a:br>
            <a:r>
              <a:rPr lang="en-US" sz="1800" i="1" dirty="0"/>
              <a:t>19 And I saw the beast, and the kings of the earth, and their armies, gathered together to make war against him that sat on the horse, and against his army.</a:t>
            </a:r>
            <a:br>
              <a:rPr lang="en-US" sz="1800" i="1" dirty="0"/>
            </a:br>
            <a:r>
              <a:rPr lang="en-US" sz="1800" i="1" dirty="0"/>
              <a:t>20 And the beast was taken, and with him the false prophet that wrought miracles before him, with which he deceived them that had received the mark of the beast, and them that worshipped his image. These both were cast alive into a lake of fire burning with brimstone.</a:t>
            </a:r>
            <a:br>
              <a:rPr lang="en-US" sz="1800" i="1" dirty="0"/>
            </a:br>
            <a:r>
              <a:rPr lang="en-US" sz="1800" i="1" dirty="0"/>
              <a:t>21 And the remnant were slain with the sword of him that sat upon the horse, which sword proceeded out of his mouth: and all the fowls were filled with their flesh.</a:t>
            </a:r>
            <a:br>
              <a:rPr lang="en-US" sz="1800" i="1" dirty="0"/>
            </a:br>
            <a:r>
              <a:rPr lang="en-US" sz="1800" i="1" dirty="0"/>
              <a:t/>
            </a:r>
            <a:br>
              <a:rPr lang="en-US" sz="1800" i="1" dirty="0"/>
            </a:br>
            <a:endParaRPr lang="en-US" sz="1800" dirty="0"/>
          </a:p>
        </p:txBody>
      </p:sp>
    </p:spTree>
    <p:extLst>
      <p:ext uri="{BB962C8B-B14F-4D97-AF65-F5344CB8AC3E}">
        <p14:creationId xmlns:p14="http://schemas.microsoft.com/office/powerpoint/2010/main" val="150334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#1</a:t>
            </a:r>
            <a:endParaRPr lang="en-US" sz="4000" b="1" dirty="0" smtClean="0"/>
          </a:p>
          <a:p>
            <a:pPr algn="l"/>
            <a:r>
              <a:rPr lang="en-US" b="1" dirty="0"/>
              <a:t>Our salvation is not contingent </a:t>
            </a:r>
            <a:r>
              <a:rPr lang="en-US" b="1" dirty="0" smtClean="0"/>
              <a:t>on personal preserve</a:t>
            </a:r>
            <a:r>
              <a:rPr lang="en-US" b="1" dirty="0"/>
              <a:t>, it is the Holy Spirit’s job. </a:t>
            </a:r>
            <a:endParaRPr lang="en-US" b="1" dirty="0" smtClean="0"/>
          </a:p>
          <a:p>
            <a:pPr algn="l"/>
            <a:r>
              <a:rPr lang="en-US" b="1" dirty="0" smtClean="0"/>
              <a:t>Eph</a:t>
            </a:r>
            <a:r>
              <a:rPr lang="en-US" b="1" dirty="0"/>
              <a:t>. 4:30</a:t>
            </a:r>
            <a:r>
              <a:rPr lang="en-US" dirty="0"/>
              <a:t/>
            </a:r>
            <a:br>
              <a:rPr lang="en-US" dirty="0"/>
            </a:br>
            <a:endParaRPr lang="en-US" dirty="0"/>
          </a:p>
        </p:txBody>
      </p:sp>
    </p:spTree>
    <p:extLst>
      <p:ext uri="{BB962C8B-B14F-4D97-AF65-F5344CB8AC3E}">
        <p14:creationId xmlns:p14="http://schemas.microsoft.com/office/powerpoint/2010/main" val="323084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54836"/>
            <a:ext cx="8160063" cy="4354160"/>
          </a:xfrm>
        </p:spPr>
        <p:txBody>
          <a:bodyPr>
            <a:noAutofit/>
          </a:bodyPr>
          <a:lstStyle/>
          <a:p>
            <a:pPr algn="l"/>
            <a:r>
              <a:rPr lang="en-US" sz="3200" i="1" u="sng" dirty="0" smtClean="0"/>
              <a:t>Doctrine of Arminianism</a:t>
            </a:r>
          </a:p>
          <a:p>
            <a:pPr algn="l"/>
            <a:r>
              <a:rPr lang="en-US" dirty="0" smtClean="0"/>
              <a:t>Holds to a theology that </a:t>
            </a:r>
            <a:r>
              <a:rPr lang="en-US" dirty="0"/>
              <a:t>faith is required for salvation but</a:t>
            </a:r>
            <a:r>
              <a:rPr lang="en-US" b="1" i="1" dirty="0"/>
              <a:t> also that maintaining faith is necessary for salvation</a:t>
            </a:r>
            <a:r>
              <a:rPr lang="en-US" dirty="0" smtClean="0"/>
              <a:t>.</a:t>
            </a:r>
          </a:p>
          <a:p>
            <a:pPr algn="l"/>
            <a:endParaRPr lang="en-US" sz="1800" i="1" dirty="0"/>
          </a:p>
          <a:p>
            <a:r>
              <a:rPr lang="en-US" sz="4800" i="1" dirty="0" smtClean="0"/>
              <a:t>FALSE</a:t>
            </a:r>
            <a:r>
              <a:rPr lang="en-US" sz="1800" i="1" dirty="0"/>
              <a:t/>
            </a:r>
            <a:br>
              <a:rPr lang="en-US" sz="1800" i="1" dirty="0"/>
            </a:br>
            <a:r>
              <a:rPr lang="en-US" sz="1800" i="1" dirty="0"/>
              <a:t/>
            </a:r>
            <a:br>
              <a:rPr lang="en-US" sz="1800" i="1" dirty="0"/>
            </a:br>
            <a:endParaRPr lang="en-US" sz="1800" dirty="0"/>
          </a:p>
        </p:txBody>
      </p:sp>
    </p:spTree>
    <p:extLst>
      <p:ext uri="{BB962C8B-B14F-4D97-AF65-F5344CB8AC3E}">
        <p14:creationId xmlns:p14="http://schemas.microsoft.com/office/powerpoint/2010/main" val="15901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l"/>
            <a:r>
              <a:rPr lang="en-US" i="1" dirty="0"/>
              <a:t>Ephesians 4:30 And </a:t>
            </a:r>
            <a:r>
              <a:rPr lang="en-US" i="1" u="sng" dirty="0"/>
              <a:t>grieve not the holy Spirit </a:t>
            </a:r>
            <a:r>
              <a:rPr lang="en-US" i="1" dirty="0"/>
              <a:t>of God, whereby ye are sealed unto the day of redemption</a:t>
            </a:r>
            <a:r>
              <a:rPr lang="en-US" i="1" dirty="0" smtClean="0"/>
              <a:t>.</a:t>
            </a:r>
          </a:p>
          <a:p>
            <a:pPr algn="l"/>
            <a:endParaRPr lang="en-US" i="1" dirty="0"/>
          </a:p>
          <a:p>
            <a:pPr marL="514350" indent="-514350" algn="l">
              <a:buAutoNum type="arabicParenR"/>
            </a:pPr>
            <a:r>
              <a:rPr lang="en-US" b="1" dirty="0" smtClean="0"/>
              <a:t>it </a:t>
            </a:r>
            <a:r>
              <a:rPr lang="en-US" b="1" dirty="0"/>
              <a:t>is possible to be saved and fall into sin</a:t>
            </a:r>
            <a:r>
              <a:rPr lang="en-US" b="1" dirty="0" smtClean="0"/>
              <a:t>.</a:t>
            </a:r>
          </a:p>
          <a:p>
            <a:pPr algn="l"/>
            <a:endParaRPr lang="en-US" dirty="0"/>
          </a:p>
          <a:p>
            <a:pPr algn="l"/>
            <a:endParaRPr lang="en-US" dirty="0"/>
          </a:p>
        </p:txBody>
      </p:sp>
    </p:spTree>
    <p:extLst>
      <p:ext uri="{BB962C8B-B14F-4D97-AF65-F5344CB8AC3E}">
        <p14:creationId xmlns:p14="http://schemas.microsoft.com/office/powerpoint/2010/main" val="59682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11878"/>
            <a:ext cx="8160063" cy="4354160"/>
          </a:xfrm>
        </p:spPr>
        <p:txBody>
          <a:bodyPr/>
          <a:lstStyle/>
          <a:p>
            <a:pPr algn="l"/>
            <a:r>
              <a:rPr lang="en-US" i="1" dirty="0"/>
              <a:t>Ephesians 4:30 And grieve not the holy Spirit of God, whereby ye are sealed unto the day of redemption</a:t>
            </a:r>
            <a:r>
              <a:rPr lang="en-US" i="1" dirty="0" smtClean="0"/>
              <a:t>.</a:t>
            </a:r>
          </a:p>
          <a:p>
            <a:pPr algn="l"/>
            <a:endParaRPr lang="en-US" i="1" dirty="0"/>
          </a:p>
          <a:p>
            <a:pPr marL="514350" indent="-514350" algn="l">
              <a:buAutoNum type="arabicParenR"/>
            </a:pPr>
            <a:r>
              <a:rPr lang="en-US" b="1" dirty="0" smtClean="0"/>
              <a:t>it </a:t>
            </a:r>
            <a:r>
              <a:rPr lang="en-US" b="1" dirty="0"/>
              <a:t>is possible to be saved and fall into sin</a:t>
            </a:r>
            <a:r>
              <a:rPr lang="en-US" b="1" dirty="0" smtClean="0"/>
              <a:t>.</a:t>
            </a:r>
          </a:p>
          <a:p>
            <a:pPr marL="514350" indent="-514350" algn="l">
              <a:buFont typeface="Arial"/>
              <a:buAutoNum type="arabicParenR"/>
            </a:pPr>
            <a:r>
              <a:rPr lang="en-US" dirty="0"/>
              <a:t>Spirit </a:t>
            </a:r>
            <a:r>
              <a:rPr lang="en-US" b="1" dirty="0"/>
              <a:t>keeps </a:t>
            </a:r>
            <a:r>
              <a:rPr lang="en-US" b="1" dirty="0" smtClean="0"/>
              <a:t>the “justified” </a:t>
            </a:r>
            <a:r>
              <a:rPr lang="en-US" b="1" dirty="0"/>
              <a:t>safe until Christ comes to redeem us</a:t>
            </a:r>
            <a:endParaRPr lang="en-US" dirty="0"/>
          </a:p>
          <a:p>
            <a:pPr algn="l"/>
            <a:endParaRPr lang="en-US" b="1" dirty="0" smtClean="0"/>
          </a:p>
          <a:p>
            <a:pPr algn="l"/>
            <a:endParaRPr lang="en-US" dirty="0"/>
          </a:p>
          <a:p>
            <a:pPr algn="l"/>
            <a:endParaRPr lang="en-US" dirty="0"/>
          </a:p>
        </p:txBody>
      </p:sp>
    </p:spTree>
    <p:extLst>
      <p:ext uri="{BB962C8B-B14F-4D97-AF65-F5344CB8AC3E}">
        <p14:creationId xmlns:p14="http://schemas.microsoft.com/office/powerpoint/2010/main" val="358345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#2</a:t>
            </a:r>
            <a:endParaRPr lang="en-US" sz="4000" b="1" dirty="0" smtClean="0"/>
          </a:p>
          <a:p>
            <a:pPr algn="l"/>
            <a:r>
              <a:rPr lang="en-US" b="1" dirty="0" smtClean="0"/>
              <a:t>Judgment and </a:t>
            </a:r>
            <a:r>
              <a:rPr lang="en-US" b="1" dirty="0"/>
              <a:t>wrath in scripture </a:t>
            </a:r>
            <a:r>
              <a:rPr lang="en-US" b="1" dirty="0" smtClean="0"/>
              <a:t>are </a:t>
            </a:r>
            <a:r>
              <a:rPr lang="en-US" b="1" dirty="0"/>
              <a:t>always reserved for the wicked, not the just. </a:t>
            </a:r>
            <a:r>
              <a:rPr lang="en-US" dirty="0"/>
              <a:t/>
            </a:r>
            <a:br>
              <a:rPr lang="en-US" dirty="0"/>
            </a:br>
            <a:endParaRPr lang="en-US" dirty="0"/>
          </a:p>
        </p:txBody>
      </p:sp>
    </p:spTree>
    <p:extLst>
      <p:ext uri="{BB962C8B-B14F-4D97-AF65-F5344CB8AC3E}">
        <p14:creationId xmlns:p14="http://schemas.microsoft.com/office/powerpoint/2010/main" val="251229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54836"/>
            <a:ext cx="8160063" cy="4354160"/>
          </a:xfrm>
        </p:spPr>
        <p:txBody>
          <a:bodyPr>
            <a:noAutofit/>
          </a:bodyPr>
          <a:lstStyle/>
          <a:p>
            <a:pPr algn="l"/>
            <a:r>
              <a:rPr lang="en-US" sz="3200" i="1" u="sng" dirty="0" smtClean="0"/>
              <a:t>Doctrine of Post-Tribulation Rapture</a:t>
            </a:r>
          </a:p>
          <a:p>
            <a:pPr algn="l"/>
            <a:r>
              <a:rPr lang="en-US" dirty="0" smtClean="0"/>
              <a:t>Holds that </a:t>
            </a:r>
            <a:r>
              <a:rPr lang="en-US" dirty="0"/>
              <a:t>Christians will suffer through the reign of the Anti-Christ during the tribulation and will not be delivered until the end of the tribulation</a:t>
            </a:r>
            <a:endParaRPr lang="en-US" sz="1800" i="1" dirty="0"/>
          </a:p>
          <a:p>
            <a:r>
              <a:rPr lang="en-US" sz="4800" i="1" dirty="0" smtClean="0"/>
              <a:t>FALSE</a:t>
            </a:r>
            <a:r>
              <a:rPr lang="en-US" sz="1800" i="1" dirty="0"/>
              <a:t/>
            </a:r>
            <a:br>
              <a:rPr lang="en-US" sz="1800" i="1" dirty="0"/>
            </a:br>
            <a:r>
              <a:rPr lang="en-US" sz="1800" i="1" dirty="0"/>
              <a:t/>
            </a:r>
            <a:br>
              <a:rPr lang="en-US" sz="1800" i="1" dirty="0"/>
            </a:br>
            <a:endParaRPr lang="en-US" sz="1800" dirty="0"/>
          </a:p>
        </p:txBody>
      </p:sp>
    </p:spTree>
    <p:extLst>
      <p:ext uri="{BB962C8B-B14F-4D97-AF65-F5344CB8AC3E}">
        <p14:creationId xmlns:p14="http://schemas.microsoft.com/office/powerpoint/2010/main" val="134171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992563"/>
            <a:ext cx="8211824" cy="3255740"/>
          </a:xfrm>
        </p:spPr>
        <p:txBody>
          <a:bodyPr>
            <a:noAutofit/>
          </a:bodyPr>
          <a:lstStyle/>
          <a:p>
            <a:pPr algn="l"/>
            <a:endParaRPr lang="en-US" sz="2000" i="1" dirty="0" smtClean="0"/>
          </a:p>
          <a:p>
            <a:pPr algn="l"/>
            <a:endParaRPr lang="en-US" sz="2000" i="1" dirty="0"/>
          </a:p>
          <a:p>
            <a:pPr algn="l"/>
            <a:r>
              <a:rPr lang="en-US" sz="2000" i="1" dirty="0"/>
              <a:t>1 </a:t>
            </a:r>
            <a:r>
              <a:rPr lang="en-US" sz="2000" i="1" dirty="0" err="1"/>
              <a:t>Thes</a:t>
            </a:r>
            <a:r>
              <a:rPr lang="en-US" sz="2000" i="1" dirty="0"/>
              <a:t> 4:15 For this we say unto you by the word of the Lord, that we which are alive and remain unto the coming of the Lord shall not prevent them which are asleep.</a:t>
            </a:r>
            <a:br>
              <a:rPr lang="en-US" sz="2000" i="1" dirty="0"/>
            </a:br>
            <a:r>
              <a:rPr lang="en-US" sz="2000" i="1" dirty="0"/>
              <a:t>16 For the Lord himself shall descend from heaven with a shout, with the voice of the archangel, and with the trump of God: and the dead in Christ shall rise first:</a:t>
            </a:r>
            <a:br>
              <a:rPr lang="en-US" sz="2000" i="1" dirty="0"/>
            </a:br>
            <a:r>
              <a:rPr lang="en-US" sz="2000" i="1" dirty="0"/>
              <a:t>17 Then we which are alive and remain shall be caught up together with them in the clouds, to meet the Lord in the air: and so shall we ever be with the Lord.</a:t>
            </a:r>
            <a:r>
              <a:rPr lang="en-US" sz="2000" i="1" u="sng" dirty="0"/>
              <a:t/>
            </a:r>
            <a:br>
              <a:rPr lang="en-US" sz="2000" i="1" u="sng" dirty="0"/>
            </a:br>
            <a:r>
              <a:rPr lang="en-US" sz="2000" i="1" u="sng" dirty="0"/>
              <a:t>18 Wherefore comfort one another with these words.</a:t>
            </a: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Delivered from Wrath</a:t>
            </a:r>
            <a:endParaRPr lang="en-US" sz="3200" b="1" dirty="0"/>
          </a:p>
        </p:txBody>
      </p:sp>
    </p:spTree>
    <p:extLst>
      <p:ext uri="{BB962C8B-B14F-4D97-AF65-F5344CB8AC3E}">
        <p14:creationId xmlns:p14="http://schemas.microsoft.com/office/powerpoint/2010/main" val="88889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i="1" dirty="0"/>
              <a:t>1 </a:t>
            </a:r>
            <a:r>
              <a:rPr lang="en-US" i="1" dirty="0" err="1"/>
              <a:t>Thes</a:t>
            </a:r>
            <a:r>
              <a:rPr lang="en-US" i="1" dirty="0"/>
              <a:t> 1:9 For they themselves shew of us what manner of entering in we had unto you, and how ye turned to God from idols to serve the living and true God;</a:t>
            </a:r>
            <a:br>
              <a:rPr lang="en-US" i="1" dirty="0"/>
            </a:br>
            <a:r>
              <a:rPr lang="en-US" i="1" dirty="0"/>
              <a:t>10 And to wait for his Son from heaven, whom he raised from the dead, even Jesus, which </a:t>
            </a:r>
            <a:r>
              <a:rPr lang="en-US" b="1" i="1" u="sng" dirty="0"/>
              <a:t>delivered us from the wrath to come.</a:t>
            </a:r>
            <a:r>
              <a:rPr lang="en-US" u="sng" dirty="0"/>
              <a:t/>
            </a:r>
            <a:br>
              <a:rPr lang="en-US" u="sng" dirty="0"/>
            </a:br>
            <a:endParaRPr lang="en-US" u="sng" dirty="0"/>
          </a:p>
        </p:txBody>
      </p:sp>
    </p:spTree>
    <p:extLst>
      <p:ext uri="{BB962C8B-B14F-4D97-AF65-F5344CB8AC3E}">
        <p14:creationId xmlns:p14="http://schemas.microsoft.com/office/powerpoint/2010/main" val="421448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40828"/>
            <a:ext cx="8160063" cy="4354160"/>
          </a:xfrm>
        </p:spPr>
        <p:txBody>
          <a:bodyPr>
            <a:noAutofit/>
          </a:bodyPr>
          <a:lstStyle/>
          <a:p>
            <a:pPr algn="l"/>
            <a:r>
              <a:rPr lang="en-US" i="1" dirty="0"/>
              <a:t>1 </a:t>
            </a:r>
            <a:r>
              <a:rPr lang="en-US" i="1" dirty="0" err="1"/>
              <a:t>Thes</a:t>
            </a:r>
            <a:r>
              <a:rPr lang="en-US" i="1" dirty="0"/>
              <a:t> 5:8 But let us, who are of the day, be sober, putting on the breastplate of faith and love; and for an helmet, the hope of salvation.</a:t>
            </a:r>
            <a:br>
              <a:rPr lang="en-US" i="1" dirty="0"/>
            </a:br>
            <a:r>
              <a:rPr lang="en-US" i="1" dirty="0"/>
              <a:t>9 For God </a:t>
            </a:r>
            <a:r>
              <a:rPr lang="en-US" i="1" u="sng" dirty="0"/>
              <a:t>hath not appointed us to wrath</a:t>
            </a:r>
            <a:r>
              <a:rPr lang="en-US" i="1" dirty="0"/>
              <a:t>, but to obtain salvation by our Lord Jesus Christ,</a:t>
            </a:r>
            <a:br>
              <a:rPr lang="en-US" i="1" dirty="0"/>
            </a:br>
            <a:r>
              <a:rPr lang="en-US" i="1" dirty="0"/>
              <a:t>10 Who died for us, that, whether we wake or sleep, we should live together with him.</a:t>
            </a:r>
            <a:endParaRPr lang="en-US" u="sng" dirty="0"/>
          </a:p>
        </p:txBody>
      </p:sp>
    </p:spTree>
    <p:extLst>
      <p:ext uri="{BB962C8B-B14F-4D97-AF65-F5344CB8AC3E}">
        <p14:creationId xmlns:p14="http://schemas.microsoft.com/office/powerpoint/2010/main" val="192022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000" b="1" u="sng" dirty="0"/>
              <a:t>Accepted in </a:t>
            </a:r>
            <a:r>
              <a:rPr lang="en-US" sz="2000" b="1" u="sng" dirty="0" smtClean="0"/>
              <a:t>God (4:1) </a:t>
            </a:r>
            <a:r>
              <a:rPr lang="en-US" sz="2000" dirty="0"/>
              <a:t>- As justified believers we have made Peace with God and can walk in peace in this world </a:t>
            </a:r>
            <a:endParaRPr lang="en-US" sz="2000" dirty="0" smtClean="0"/>
          </a:p>
          <a:p>
            <a:pPr algn="l"/>
            <a:endParaRPr lang="en-US" sz="2000" dirty="0" smtClean="0"/>
          </a:p>
          <a:p>
            <a:pPr algn="l"/>
            <a:endParaRPr lang="en-US" sz="2000" dirty="0"/>
          </a:p>
          <a:p>
            <a:pPr algn="l"/>
            <a:endParaRPr lang="en-US" sz="2000" dirty="0" smtClean="0"/>
          </a:p>
          <a:p>
            <a:pPr algn="l"/>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Last time in Romans 5</a:t>
            </a:r>
            <a:endParaRPr lang="en-US" sz="3200" b="1" dirty="0"/>
          </a:p>
        </p:txBody>
      </p:sp>
    </p:spTree>
    <p:extLst>
      <p:ext uri="{BB962C8B-B14F-4D97-AF65-F5344CB8AC3E}">
        <p14:creationId xmlns:p14="http://schemas.microsoft.com/office/powerpoint/2010/main" val="369059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#3</a:t>
            </a:r>
            <a:endParaRPr lang="en-US" sz="4000" b="1" dirty="0" smtClean="0"/>
          </a:p>
          <a:p>
            <a:pPr algn="l"/>
            <a:r>
              <a:rPr lang="en-US" b="1" dirty="0"/>
              <a:t>Our hope is our salvation (1 </a:t>
            </a:r>
            <a:r>
              <a:rPr lang="en-US" b="1" dirty="0" err="1"/>
              <a:t>Thess</a:t>
            </a:r>
            <a:r>
              <a:rPr lang="en-US" b="1" dirty="0"/>
              <a:t> 5:8) and our salvation is perpetual, it covers us now and in the future. </a:t>
            </a:r>
            <a:r>
              <a:rPr lang="en-US" dirty="0"/>
              <a:t/>
            </a:r>
            <a:br>
              <a:rPr lang="en-US" dirty="0"/>
            </a:br>
            <a:endParaRPr lang="en-US" dirty="0"/>
          </a:p>
        </p:txBody>
      </p:sp>
    </p:spTree>
    <p:extLst>
      <p:ext uri="{BB962C8B-B14F-4D97-AF65-F5344CB8AC3E}">
        <p14:creationId xmlns:p14="http://schemas.microsoft.com/office/powerpoint/2010/main" val="151905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000" b="1" u="sng" dirty="0"/>
              <a:t>Accepted in </a:t>
            </a:r>
            <a:r>
              <a:rPr lang="en-US" sz="2000" b="1" u="sng" dirty="0" smtClean="0"/>
              <a:t>God (4:1) </a:t>
            </a:r>
            <a:r>
              <a:rPr lang="en-US" sz="2000" dirty="0"/>
              <a:t>- As justified believers we have made Peace with God and can walk in peace in this world </a:t>
            </a:r>
            <a:endParaRPr lang="en-US" sz="2000" dirty="0" smtClean="0"/>
          </a:p>
          <a:p>
            <a:pPr algn="l"/>
            <a:r>
              <a:rPr lang="en-US" sz="2000" b="1" u="sng" dirty="0"/>
              <a:t>Access to </a:t>
            </a:r>
            <a:r>
              <a:rPr lang="en-US" sz="2000" b="1" u="sng" dirty="0" smtClean="0"/>
              <a:t>God (4:2)</a:t>
            </a:r>
            <a:r>
              <a:rPr lang="en-US" sz="2000" dirty="0" smtClean="0"/>
              <a:t> </a:t>
            </a:r>
            <a:r>
              <a:rPr lang="en-US" sz="2000" dirty="0"/>
              <a:t>- As justified believers we have established a dwelling place in the presence of </a:t>
            </a:r>
            <a:r>
              <a:rPr lang="en-US" sz="2000" dirty="0" smtClean="0"/>
              <a:t>God</a:t>
            </a:r>
          </a:p>
          <a:p>
            <a:pPr algn="l"/>
            <a:endParaRPr lang="en-US" sz="2000" dirty="0"/>
          </a:p>
          <a:p>
            <a:pPr algn="l"/>
            <a:endParaRPr lang="en-US" sz="2000" dirty="0" smtClean="0"/>
          </a:p>
          <a:p>
            <a:pPr algn="l"/>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Last time in Romans 5</a:t>
            </a:r>
            <a:endParaRPr lang="en-US" sz="3200" b="1" dirty="0"/>
          </a:p>
        </p:txBody>
      </p:sp>
    </p:spTree>
    <p:extLst>
      <p:ext uri="{BB962C8B-B14F-4D97-AF65-F5344CB8AC3E}">
        <p14:creationId xmlns:p14="http://schemas.microsoft.com/office/powerpoint/2010/main" val="222137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000" b="1" u="sng" dirty="0"/>
              <a:t>Accepted in </a:t>
            </a:r>
            <a:r>
              <a:rPr lang="en-US" sz="2000" b="1" u="sng" dirty="0" smtClean="0"/>
              <a:t>God (4:1) </a:t>
            </a:r>
            <a:r>
              <a:rPr lang="en-US" sz="2000" dirty="0"/>
              <a:t>- As justified believers we have made Peace with God and can walk in peace in this world </a:t>
            </a:r>
            <a:endParaRPr lang="en-US" sz="2000" dirty="0" smtClean="0"/>
          </a:p>
          <a:p>
            <a:pPr algn="l"/>
            <a:r>
              <a:rPr lang="en-US" sz="2000" b="1" u="sng" dirty="0"/>
              <a:t>Access to </a:t>
            </a:r>
            <a:r>
              <a:rPr lang="en-US" sz="2000" b="1" u="sng" dirty="0" smtClean="0"/>
              <a:t>God (4:2)</a:t>
            </a:r>
            <a:r>
              <a:rPr lang="en-US" sz="2000" dirty="0" smtClean="0"/>
              <a:t> </a:t>
            </a:r>
            <a:r>
              <a:rPr lang="en-US" sz="2000" dirty="0"/>
              <a:t>- As justified believers we have established a dwelling place in the presence of </a:t>
            </a:r>
            <a:r>
              <a:rPr lang="en-US" sz="2000" dirty="0" smtClean="0"/>
              <a:t>God</a:t>
            </a:r>
          </a:p>
          <a:p>
            <a:pPr algn="l"/>
            <a:r>
              <a:rPr lang="en-US" sz="2000" b="1" u="sng" dirty="0"/>
              <a:t>Accepting of </a:t>
            </a:r>
            <a:r>
              <a:rPr lang="en-US" sz="2000" b="1" u="sng" dirty="0" smtClean="0"/>
              <a:t>Tribulation (4:3-5)</a:t>
            </a:r>
            <a:r>
              <a:rPr lang="en-US" sz="2000" dirty="0" smtClean="0"/>
              <a:t> </a:t>
            </a:r>
            <a:r>
              <a:rPr lang="en-US" sz="2000" dirty="0"/>
              <a:t>- As justified believers we value and even welcome tribulation because we know that it matures us in our faith</a:t>
            </a: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 The Value of Justification</a:t>
            </a:r>
            <a:endParaRPr lang="en-US" sz="3200" b="1" dirty="0"/>
          </a:p>
        </p:txBody>
      </p:sp>
    </p:spTree>
    <p:extLst>
      <p:ext uri="{BB962C8B-B14F-4D97-AF65-F5344CB8AC3E}">
        <p14:creationId xmlns:p14="http://schemas.microsoft.com/office/powerpoint/2010/main" val="57620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26027"/>
            <a:ext cx="8211824" cy="3255740"/>
          </a:xfrm>
        </p:spPr>
        <p:txBody>
          <a:bodyPr>
            <a:noAutofit/>
          </a:bodyPr>
          <a:lstStyle/>
          <a:p>
            <a:pPr algn="l"/>
            <a:endParaRPr lang="en-US" sz="3200" dirty="0" smtClean="0"/>
          </a:p>
          <a:p>
            <a:pPr algn="l"/>
            <a:r>
              <a:rPr lang="en-US" sz="3200" i="1" dirty="0" smtClean="0"/>
              <a:t>“Does our justification have an expiration date?”</a:t>
            </a:r>
          </a:p>
          <a:p>
            <a:pPr algn="l"/>
            <a:r>
              <a:rPr lang="en-US" sz="3200" i="1" dirty="0" smtClean="0"/>
              <a:t>“Are we susceptible to the same wrath that God promises the lost?” – </a:t>
            </a:r>
            <a:r>
              <a:rPr lang="en-US" sz="3200" b="1" i="1" dirty="0" smtClean="0"/>
              <a:t>NO!</a:t>
            </a:r>
          </a:p>
          <a:p>
            <a:pPr algn="l"/>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Security</a:t>
            </a:r>
            <a:endParaRPr lang="en-US" sz="3200" b="1" dirty="0"/>
          </a:p>
        </p:txBody>
      </p:sp>
    </p:spTree>
    <p:extLst>
      <p:ext uri="{BB962C8B-B14F-4D97-AF65-F5344CB8AC3E}">
        <p14:creationId xmlns:p14="http://schemas.microsoft.com/office/powerpoint/2010/main" val="15058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pPr algn="l"/>
            <a:r>
              <a:rPr lang="en-US" i="1" dirty="0" smtClean="0"/>
              <a:t>Romans 5:6 </a:t>
            </a:r>
            <a:r>
              <a:rPr lang="en-US" i="1" dirty="0"/>
              <a:t>For when we were yet without strength, in due time Christ died for the ungodly.</a:t>
            </a:r>
            <a:br>
              <a:rPr lang="en-US" i="1" dirty="0"/>
            </a:br>
            <a:r>
              <a:rPr lang="en-US" i="1" dirty="0"/>
              <a:t>7 For scarcely for a righteous man will one die: yet peradventure for a good man some would even dare to die.</a:t>
            </a:r>
            <a:br>
              <a:rPr lang="en-US" i="1" dirty="0"/>
            </a:br>
            <a:r>
              <a:rPr lang="en-US" i="1" dirty="0"/>
              <a:t>8 But God </a:t>
            </a:r>
            <a:r>
              <a:rPr lang="en-US" i="1" dirty="0" err="1"/>
              <a:t>commendeth</a:t>
            </a:r>
            <a:r>
              <a:rPr lang="en-US" i="1" dirty="0"/>
              <a:t> his love toward us, in that, while we were yet sinners, Christ died for us.</a:t>
            </a:r>
            <a:endParaRPr lang="en-US" dirty="0"/>
          </a:p>
          <a:p>
            <a:pPr algn="l"/>
            <a:r>
              <a:rPr lang="en-US" i="1" dirty="0"/>
              <a:t>9 Much more then, being now</a:t>
            </a:r>
            <a:r>
              <a:rPr lang="en-US" b="1" i="1" u="sng" dirty="0"/>
              <a:t> justified</a:t>
            </a:r>
            <a:r>
              <a:rPr lang="en-US" i="1" dirty="0"/>
              <a:t> by his blood, </a:t>
            </a:r>
            <a:r>
              <a:rPr lang="en-US" i="1" u="sng" dirty="0"/>
              <a:t>we shall be saved from wrath through him.</a:t>
            </a:r>
            <a:endParaRPr lang="en-US" dirty="0"/>
          </a:p>
          <a:p>
            <a:pPr algn="l"/>
            <a:r>
              <a:rPr lang="en-US" i="1" dirty="0"/>
              <a:t>10 For if, when we were enemies, we were reconciled to God by the death of his Son, much more, being reconciled, we shall be saved by his life.</a:t>
            </a:r>
            <a:br>
              <a:rPr lang="en-US" i="1" dirty="0"/>
            </a:br>
            <a:r>
              <a:rPr lang="en-US" i="1" dirty="0"/>
              <a:t>11 And not only so, but we also joy in God through our Lord Jesus Christ, by whom we have now received the atonement.</a:t>
            </a:r>
            <a:endParaRPr lang="en-US" dirty="0"/>
          </a:p>
        </p:txBody>
      </p:sp>
    </p:spTree>
    <p:extLst>
      <p:ext uri="{BB962C8B-B14F-4D97-AF65-F5344CB8AC3E}">
        <p14:creationId xmlns:p14="http://schemas.microsoft.com/office/powerpoint/2010/main" val="40160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62500" lnSpcReduction="20000"/>
          </a:bodyPr>
          <a:lstStyle/>
          <a:p>
            <a:pPr algn="l"/>
            <a:r>
              <a:rPr lang="en-US" i="1" dirty="0"/>
              <a:t>Zephaniah  1:14 The great </a:t>
            </a:r>
            <a:r>
              <a:rPr lang="en-US" b="1" i="1" dirty="0"/>
              <a:t>day of the LORD</a:t>
            </a:r>
            <a:r>
              <a:rPr lang="en-US" i="1" dirty="0"/>
              <a:t> is near, it is near, and </a:t>
            </a:r>
            <a:r>
              <a:rPr lang="en-US" i="1" dirty="0" err="1"/>
              <a:t>hasteth</a:t>
            </a:r>
            <a:r>
              <a:rPr lang="en-US" i="1" dirty="0"/>
              <a:t> greatly, even the voice of the day of the LORD: the mighty man shall cry there bitterly.</a:t>
            </a:r>
            <a:br>
              <a:rPr lang="en-US" i="1" dirty="0"/>
            </a:br>
            <a:r>
              <a:rPr lang="en-US" i="1" dirty="0"/>
              <a:t>15 </a:t>
            </a:r>
            <a:r>
              <a:rPr lang="en-US" b="1" i="1" u="sng" dirty="0"/>
              <a:t>That day is a day of wrath, a day of trouble and distress</a:t>
            </a:r>
            <a:r>
              <a:rPr lang="en-US" i="1" u="sng" dirty="0"/>
              <a:t>, </a:t>
            </a:r>
            <a:r>
              <a:rPr lang="en-US" i="1" dirty="0"/>
              <a:t>a day of </a:t>
            </a:r>
            <a:r>
              <a:rPr lang="en-US" i="1" dirty="0" err="1"/>
              <a:t>wasteness</a:t>
            </a:r>
            <a:r>
              <a:rPr lang="en-US" i="1" dirty="0"/>
              <a:t> and desolation, a day of darkness and gloominess, a day of clouds and thick darkness,</a:t>
            </a:r>
            <a:br>
              <a:rPr lang="en-US" i="1" dirty="0"/>
            </a:br>
            <a:r>
              <a:rPr lang="en-US" i="1" dirty="0"/>
              <a:t>16 A day of the trumpet and alarm against the fenced cities, and against the high towers.</a:t>
            </a:r>
            <a:br>
              <a:rPr lang="en-US" i="1" dirty="0"/>
            </a:br>
            <a:r>
              <a:rPr lang="en-US" i="1" dirty="0"/>
              <a:t>17 And I will bring distress upon men, that they shall walk like blind men, because they have sinned against the LORD: and their blood shall be poured out as dust, and their flesh as the dung.</a:t>
            </a:r>
            <a:br>
              <a:rPr lang="en-US" i="1" dirty="0"/>
            </a:br>
            <a:r>
              <a:rPr lang="en-US" i="1" dirty="0"/>
              <a:t>18 Neither their silver nor their gold shall be able to deliver them in the day of the LORD'S wrath; but the whole land shall be devoured by the fire of his jealousy: for he shall make even a speedy riddance of all them that dwell in the land</a:t>
            </a:r>
            <a:endParaRPr lang="en-US" dirty="0"/>
          </a:p>
          <a:p>
            <a:pPr algn="l"/>
            <a:r>
              <a:rPr lang="en-US" i="1" dirty="0"/>
              <a:t/>
            </a:r>
            <a:br>
              <a:rPr lang="en-US" i="1" dirty="0"/>
            </a:br>
            <a:endParaRPr lang="en-US" dirty="0"/>
          </a:p>
        </p:txBody>
      </p:sp>
    </p:spTree>
    <p:extLst>
      <p:ext uri="{BB962C8B-B14F-4D97-AF65-F5344CB8AC3E}">
        <p14:creationId xmlns:p14="http://schemas.microsoft.com/office/powerpoint/2010/main" val="100793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89340"/>
            <a:ext cx="8160063" cy="4354160"/>
          </a:xfrm>
        </p:spPr>
        <p:txBody>
          <a:bodyPr>
            <a:noAutofit/>
          </a:bodyPr>
          <a:lstStyle/>
          <a:p>
            <a:pPr algn="l"/>
            <a:r>
              <a:rPr lang="en-US" sz="1800" i="1" dirty="0"/>
              <a:t>Rev </a:t>
            </a:r>
            <a:r>
              <a:rPr lang="en-US" sz="1800" i="1" dirty="0" smtClean="0"/>
              <a:t>6:</a:t>
            </a:r>
            <a:r>
              <a:rPr lang="en-US" sz="1800" b="1" i="1" dirty="0" smtClean="0"/>
              <a:t>12 </a:t>
            </a:r>
            <a:r>
              <a:rPr lang="en-US" sz="1800" i="1" dirty="0"/>
              <a:t>And I beheld when he had opened the sixth seal, and, lo, there was a great earthquake; and the sun became black as sackcloth of hair, and the moon became as blood;</a:t>
            </a:r>
            <a:endParaRPr lang="en-US" sz="1800" dirty="0"/>
          </a:p>
          <a:p>
            <a:pPr algn="l"/>
            <a:r>
              <a:rPr lang="en-US" sz="1800" b="1" i="1" dirty="0"/>
              <a:t>13 </a:t>
            </a:r>
            <a:r>
              <a:rPr lang="en-US" sz="1800" i="1" dirty="0"/>
              <a:t>And the stars of heaven fell unto the earth, even as a fig tree </a:t>
            </a:r>
            <a:r>
              <a:rPr lang="en-US" sz="1800" i="1" dirty="0" err="1"/>
              <a:t>casteth</a:t>
            </a:r>
            <a:r>
              <a:rPr lang="en-US" sz="1800" i="1" dirty="0"/>
              <a:t> her untimely figs, when she is shaken of a mighty wind.</a:t>
            </a:r>
            <a:endParaRPr lang="en-US" sz="1800" dirty="0"/>
          </a:p>
          <a:p>
            <a:pPr algn="l"/>
            <a:r>
              <a:rPr lang="en-US" sz="1800" b="1" i="1" dirty="0"/>
              <a:t>14 </a:t>
            </a:r>
            <a:r>
              <a:rPr lang="en-US" sz="1800" i="1" dirty="0"/>
              <a:t>And the heaven departed as a scroll when it is rolled together; and every mountain and island were moved out of their places.</a:t>
            </a:r>
            <a:endParaRPr lang="en-US" sz="1800" dirty="0"/>
          </a:p>
          <a:p>
            <a:pPr algn="l"/>
            <a:r>
              <a:rPr lang="en-US" sz="1800" b="1" i="1" dirty="0"/>
              <a:t>15 </a:t>
            </a:r>
            <a:r>
              <a:rPr lang="en-US" sz="1800" i="1" dirty="0"/>
              <a:t>And the kings of the earth, and the great men, and the rich men, and the chief captains, and the mighty men, and every bondman, and every free man, hid themselves in the dens and in the rocks of the mountains;</a:t>
            </a:r>
            <a:endParaRPr lang="en-US" sz="1800" dirty="0"/>
          </a:p>
          <a:p>
            <a:pPr algn="l"/>
            <a:r>
              <a:rPr lang="en-US" sz="1800" b="1" i="1" dirty="0"/>
              <a:t>16 </a:t>
            </a:r>
            <a:r>
              <a:rPr lang="en-US" sz="1800" i="1" dirty="0"/>
              <a:t>And said to the mountains and rocks, Fall on us, and hide us from the face of him that </a:t>
            </a:r>
            <a:r>
              <a:rPr lang="en-US" sz="1800" i="1" dirty="0" err="1"/>
              <a:t>sitteth</a:t>
            </a:r>
            <a:r>
              <a:rPr lang="en-US" sz="1800" i="1" dirty="0"/>
              <a:t> on the throne, and from the wrath of the Lamb:</a:t>
            </a:r>
            <a:endParaRPr lang="en-US" sz="1800" dirty="0"/>
          </a:p>
          <a:p>
            <a:pPr algn="l"/>
            <a:r>
              <a:rPr lang="en-US" sz="1800" b="1" i="1" u="sng" dirty="0"/>
              <a:t>17 For the great day of his wrath is come</a:t>
            </a:r>
            <a:r>
              <a:rPr lang="en-US" sz="1800" i="1" u="sng" dirty="0"/>
              <a:t>; and who shall be able to stand?</a:t>
            </a:r>
            <a:endParaRPr lang="en-US" sz="1800" u="sng" dirty="0"/>
          </a:p>
          <a:p>
            <a:pPr algn="l"/>
            <a:r>
              <a:rPr lang="en-US" sz="1800" dirty="0"/>
              <a:t/>
            </a:r>
            <a:br>
              <a:rPr lang="en-US" sz="1800" dirty="0"/>
            </a:br>
            <a:r>
              <a:rPr lang="en-US" sz="1800" i="1" dirty="0"/>
              <a:t/>
            </a:r>
            <a:br>
              <a:rPr lang="en-US" sz="1800" i="1" dirty="0"/>
            </a:br>
            <a:endParaRPr lang="en-US" sz="1800" dirty="0"/>
          </a:p>
        </p:txBody>
      </p:sp>
    </p:spTree>
    <p:extLst>
      <p:ext uri="{BB962C8B-B14F-4D97-AF65-F5344CB8AC3E}">
        <p14:creationId xmlns:p14="http://schemas.microsoft.com/office/powerpoint/2010/main" val="111528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62500" lnSpcReduction="20000"/>
          </a:bodyPr>
          <a:lstStyle/>
          <a:p>
            <a:pPr algn="l"/>
            <a:r>
              <a:rPr lang="en-US" i="1" dirty="0"/>
              <a:t>Rev. 19:11 And I saw heaven opened, and behold a white horse; and he that sat upon him was called Faithful and True, and in righteousness he doth judge and make war.</a:t>
            </a:r>
            <a:br>
              <a:rPr lang="en-US" i="1" dirty="0"/>
            </a:br>
            <a:r>
              <a:rPr lang="en-US" i="1" dirty="0"/>
              <a:t>12 His eyes were as a flame of fire, and on his head were many crowns; and he had a name written, that no man knew, but he himself.</a:t>
            </a:r>
            <a:br>
              <a:rPr lang="en-US" i="1" dirty="0"/>
            </a:br>
            <a:r>
              <a:rPr lang="en-US" i="1" dirty="0"/>
              <a:t>13 And he was clothed with a vesture dipped in blood: and his name is called The Word of God.</a:t>
            </a:r>
            <a:br>
              <a:rPr lang="en-US" i="1" dirty="0"/>
            </a:br>
            <a:r>
              <a:rPr lang="en-US" i="1" dirty="0"/>
              <a:t>14 And the armies [which were] in heaven followed him upon white horses, clothed in fine linen, white and clean.</a:t>
            </a:r>
            <a:br>
              <a:rPr lang="en-US" i="1" dirty="0"/>
            </a:br>
            <a:r>
              <a:rPr lang="en-US" i="1" dirty="0"/>
              <a:t>15 And out of his mouth </a:t>
            </a:r>
            <a:r>
              <a:rPr lang="en-US" i="1" dirty="0" err="1"/>
              <a:t>goeth</a:t>
            </a:r>
            <a:r>
              <a:rPr lang="en-US" i="1" dirty="0"/>
              <a:t> a sharp sword, that with it he should smite the nations: and he shall rule them with a rod of iron: and he </a:t>
            </a:r>
            <a:r>
              <a:rPr lang="en-US" i="1" dirty="0" err="1"/>
              <a:t>treadeth</a:t>
            </a:r>
            <a:r>
              <a:rPr lang="en-US" i="1" dirty="0"/>
              <a:t> the winepress of the fierceness and wrath of Almighty God.</a:t>
            </a:r>
            <a:br>
              <a:rPr lang="en-US" i="1" dirty="0"/>
            </a:br>
            <a:r>
              <a:rPr lang="en-US" i="1" dirty="0"/>
              <a:t>16 And he hath on his vesture and on his thigh a name written, KING OF KINGS, AND LORD OF LORDS.</a:t>
            </a:r>
            <a:br>
              <a:rPr lang="en-US" i="1" dirty="0"/>
            </a:br>
            <a:r>
              <a:rPr lang="en-US" i="1" dirty="0"/>
              <a:t/>
            </a:r>
            <a:br>
              <a:rPr lang="en-US" i="1" dirty="0"/>
            </a:br>
            <a:endParaRPr lang="en-US" dirty="0"/>
          </a:p>
        </p:txBody>
      </p:sp>
    </p:spTree>
    <p:extLst>
      <p:ext uri="{BB962C8B-B14F-4D97-AF65-F5344CB8AC3E}">
        <p14:creationId xmlns:p14="http://schemas.microsoft.com/office/powerpoint/2010/main" val="186701261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3275</TotalTime>
  <Words>808</Words>
  <Application>Microsoft Office PowerPoint</Application>
  <PresentationFormat>On-screen Show (16:9)</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Adelle-Regular</vt:lpstr>
      <vt:lpstr>Apple Chancery</vt:lpstr>
      <vt:lpstr>Arial</vt:lpstr>
      <vt:lpstr>Trebuchet MS</vt:lpstr>
      <vt:lpstr>Default</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96</cp:revision>
  <dcterms:created xsi:type="dcterms:W3CDTF">2014-03-26T14:03:34Z</dcterms:created>
  <dcterms:modified xsi:type="dcterms:W3CDTF">2017-03-05T14:39:00Z</dcterms:modified>
</cp:coreProperties>
</file>