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420" r:id="rId3"/>
    <p:sldId id="421" r:id="rId4"/>
    <p:sldId id="258" r:id="rId5"/>
    <p:sldId id="412" r:id="rId6"/>
    <p:sldId id="422" r:id="rId7"/>
    <p:sldId id="399" r:id="rId8"/>
    <p:sldId id="424" r:id="rId9"/>
    <p:sldId id="423" r:id="rId10"/>
    <p:sldId id="425" r:id="rId11"/>
    <p:sldId id="427" r:id="rId12"/>
    <p:sldId id="428" r:id="rId13"/>
    <p:sldId id="429" r:id="rId14"/>
    <p:sldId id="430" r:id="rId15"/>
    <p:sldId id="431" r:id="rId16"/>
    <p:sldId id="432" r:id="rId17"/>
    <p:sldId id="433" r:id="rId18"/>
    <p:sldId id="434" r:id="rId19"/>
    <p:sldId id="436" r:id="rId20"/>
    <p:sldId id="435" r:id="rId21"/>
    <p:sldId id="437" r:id="rId22"/>
    <p:sldId id="438" r:id="rId23"/>
    <p:sldId id="439" r:id="rId24"/>
    <p:sldId id="440" r:id="rId25"/>
    <p:sldId id="441"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61" d="100"/>
          <a:sy n="61" d="100"/>
        </p:scale>
        <p:origin x="882"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48246"/>
            <a:ext cx="8211824" cy="3255740"/>
          </a:xfrm>
        </p:spPr>
        <p:txBody>
          <a:bodyPr>
            <a:noAutofit/>
          </a:bodyPr>
          <a:lstStyle/>
          <a:p>
            <a:pPr algn="l"/>
            <a:r>
              <a:rPr lang="en-US" sz="1800" b="1" u="sng" dirty="0"/>
              <a:t>Because of Adam, we were born into sin</a:t>
            </a:r>
            <a:endParaRPr lang="en-US" sz="1800" dirty="0"/>
          </a:p>
          <a:p>
            <a:pPr algn="l"/>
            <a:r>
              <a:rPr lang="en-US" sz="1800" i="1" dirty="0"/>
              <a:t>Romans 5:12 Wherefore, as by one man sin entered into the world, and death by sin; and so death passed upon all men, for that all have sinned:</a:t>
            </a:r>
            <a:endParaRPr lang="en-US" sz="1800" dirty="0"/>
          </a:p>
          <a:p>
            <a:pPr algn="l"/>
            <a:r>
              <a:rPr lang="en-US" sz="1800" dirty="0"/>
              <a:t/>
            </a:r>
            <a:br>
              <a:rPr lang="en-US" sz="1800" dirty="0"/>
            </a:br>
            <a:endParaRPr lang="en-US" sz="1800" dirty="0" smtClean="0"/>
          </a:p>
          <a:p>
            <a:pPr algn="l"/>
            <a:endParaRPr lang="en-US" sz="1800" dirty="0"/>
          </a:p>
          <a:p>
            <a:pPr algn="l"/>
            <a:endParaRPr lang="en-US" sz="1800" dirty="0" smtClean="0"/>
          </a:p>
          <a:p>
            <a:pPr algn="l"/>
            <a:endParaRPr lang="en-US" sz="18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Last time in Romans 5</a:t>
            </a:r>
            <a:endParaRPr lang="en-US" sz="3200" b="1" dirty="0"/>
          </a:p>
        </p:txBody>
      </p:sp>
    </p:spTree>
    <p:extLst>
      <p:ext uri="{BB962C8B-B14F-4D97-AF65-F5344CB8AC3E}">
        <p14:creationId xmlns:p14="http://schemas.microsoft.com/office/powerpoint/2010/main" val="369059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835962"/>
            <a:ext cx="8211824" cy="3255740"/>
          </a:xfrm>
        </p:spPr>
        <p:txBody>
          <a:bodyPr>
            <a:noAutofit/>
          </a:bodyPr>
          <a:lstStyle/>
          <a:p>
            <a:pPr algn="l" fontAlgn="base"/>
            <a:r>
              <a:rPr lang="en-US" dirty="0"/>
              <a:t>So the question, </a:t>
            </a:r>
            <a:r>
              <a:rPr lang="en-US" i="1" dirty="0"/>
              <a:t>“is it cool if we live sinfully since Christ’s grace saved us from sin?”</a:t>
            </a:r>
            <a:r>
              <a:rPr lang="en-US" dirty="0"/>
              <a:t> </a:t>
            </a:r>
            <a:endParaRPr lang="en-US" dirty="0" smtClean="0"/>
          </a:p>
          <a:p>
            <a:pPr algn="l" fontAlgn="base"/>
            <a:endParaRPr lang="en-US" b="1" dirty="0" smtClean="0"/>
          </a:p>
          <a:p>
            <a:pPr algn="l" fontAlgn="base"/>
            <a:r>
              <a:rPr lang="en-US" b="1" dirty="0" smtClean="0"/>
              <a:t>Paul’s </a:t>
            </a:r>
            <a:r>
              <a:rPr lang="en-US" b="1" dirty="0"/>
              <a:t>response is</a:t>
            </a:r>
            <a:r>
              <a:rPr lang="en-US" dirty="0"/>
              <a:t> </a:t>
            </a:r>
            <a:r>
              <a:rPr lang="en-US" b="1" i="1" dirty="0"/>
              <a:t>2 </a:t>
            </a:r>
            <a:r>
              <a:rPr lang="en-US" i="1" dirty="0"/>
              <a:t>God forbid.</a:t>
            </a:r>
            <a:endParaRPr lang="en-US"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Saved to Serve</a:t>
            </a:r>
            <a:endParaRPr lang="en-US" sz="3200" b="1" dirty="0"/>
          </a:p>
        </p:txBody>
      </p:sp>
    </p:spTree>
    <p:extLst>
      <p:ext uri="{BB962C8B-B14F-4D97-AF65-F5344CB8AC3E}">
        <p14:creationId xmlns:p14="http://schemas.microsoft.com/office/powerpoint/2010/main" val="17244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297663"/>
            <a:ext cx="8211824" cy="3255740"/>
          </a:xfrm>
        </p:spPr>
        <p:txBody>
          <a:bodyPr>
            <a:noAutofit/>
          </a:bodyPr>
          <a:lstStyle/>
          <a:p>
            <a:pPr algn="l"/>
            <a:r>
              <a:rPr lang="en-US" sz="2400" b="1" dirty="0"/>
              <a:t>Justification not only means “just as if I never sinned”, Justification also means “just as if I died and rose with Jesus”. </a:t>
            </a:r>
            <a:endParaRPr lang="en-US" sz="2400" b="1" dirty="0" smtClean="0"/>
          </a:p>
          <a:p>
            <a:pPr algn="l"/>
            <a:endParaRPr lang="en-US" sz="2400" b="1" dirty="0" smtClean="0"/>
          </a:p>
          <a:p>
            <a:pPr algn="l"/>
            <a:r>
              <a:rPr lang="en-US" sz="2400" i="1" dirty="0"/>
              <a:t>2b…..How shall we, that are dead to sin, live any longer therein</a:t>
            </a:r>
            <a:r>
              <a:rPr lang="en-US" sz="2400" i="1" dirty="0" smtClean="0"/>
              <a:t>?</a:t>
            </a:r>
          </a:p>
          <a:p>
            <a:pPr algn="l"/>
            <a:endParaRPr lang="en-US" sz="2400" b="1" dirty="0"/>
          </a:p>
          <a:p>
            <a:pPr algn="l"/>
            <a:r>
              <a:rPr lang="en-US" sz="2400" b="1" dirty="0"/>
              <a:t>Our justification identifies us with death. </a:t>
            </a:r>
            <a:r>
              <a:rPr lang="en-US" sz="2400" b="1" u="sng" dirty="0"/>
              <a:t>We are dead.</a:t>
            </a:r>
            <a:endParaRPr lang="en-US" sz="2400" u="sng" dirty="0"/>
          </a:p>
          <a:p>
            <a:pPr algn="l"/>
            <a:endParaRPr lang="en-US" sz="2400" b="1" dirty="0" smtClean="0"/>
          </a:p>
          <a:p>
            <a:pPr algn="l"/>
            <a:endParaRPr lang="en-US" sz="2400" b="1" dirty="0"/>
          </a:p>
          <a:p>
            <a:pPr algn="l"/>
            <a:r>
              <a:rPr lang="en-US" sz="2400" dirty="0"/>
              <a:t/>
            </a:r>
            <a:br>
              <a:rPr lang="en-US" sz="2400"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Question Reframed</a:t>
            </a:r>
            <a:endParaRPr lang="en-US" sz="3200" b="1" dirty="0"/>
          </a:p>
        </p:txBody>
      </p:sp>
    </p:spTree>
    <p:extLst>
      <p:ext uri="{BB962C8B-B14F-4D97-AF65-F5344CB8AC3E}">
        <p14:creationId xmlns:p14="http://schemas.microsoft.com/office/powerpoint/2010/main" val="417165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fontAlgn="base"/>
            <a:r>
              <a:rPr lang="en-US" b="1" i="1" dirty="0"/>
              <a:t>3 </a:t>
            </a:r>
            <a:r>
              <a:rPr lang="en-US" i="1" dirty="0"/>
              <a:t>Know ye not, that so many of us as were baptized into Jesus Christ were baptized into his death</a:t>
            </a:r>
            <a:r>
              <a:rPr lang="en-US" i="1" dirty="0" smtClean="0"/>
              <a:t>?</a:t>
            </a:r>
          </a:p>
          <a:p>
            <a:pPr algn="l" fontAlgn="base"/>
            <a:endParaRPr lang="en-US" i="1" dirty="0"/>
          </a:p>
          <a:p>
            <a:pPr algn="l" fontAlgn="base"/>
            <a:r>
              <a:rPr lang="en-US" sz="2400" dirty="0"/>
              <a:t>Paul is using </a:t>
            </a:r>
            <a:r>
              <a:rPr lang="en-US" sz="2400" dirty="0" smtClean="0"/>
              <a:t>the </a:t>
            </a:r>
            <a:r>
              <a:rPr lang="en-US" sz="2400" dirty="0"/>
              <a:t>word </a:t>
            </a:r>
            <a:r>
              <a:rPr lang="en-US" sz="2400" dirty="0" smtClean="0"/>
              <a:t>baptism figuratively </a:t>
            </a:r>
            <a:r>
              <a:rPr lang="en-US" sz="2400" dirty="0"/>
              <a:t>to imply the shared experience of Christ’s death</a:t>
            </a:r>
            <a:r>
              <a:rPr lang="en-US" sz="2400" dirty="0" smtClean="0"/>
              <a:t>.</a:t>
            </a:r>
            <a:r>
              <a:rPr lang="en-US" sz="2400" i="1" dirty="0"/>
              <a:t> </a:t>
            </a:r>
            <a:r>
              <a:rPr lang="en-US" sz="2400" i="1" dirty="0" smtClean="0"/>
              <a:t>Ex.1 </a:t>
            </a:r>
            <a:r>
              <a:rPr lang="en-US" sz="2400" i="1" dirty="0"/>
              <a:t>Cor. </a:t>
            </a:r>
            <a:r>
              <a:rPr lang="en-US" sz="2400" i="1" dirty="0" smtClean="0"/>
              <a:t>10:1-3</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Dead to Sin</a:t>
            </a:r>
            <a:endParaRPr lang="en-US" sz="3200" b="1" dirty="0"/>
          </a:p>
        </p:txBody>
      </p:sp>
    </p:spTree>
    <p:extLst>
      <p:ext uri="{BB962C8B-B14F-4D97-AF65-F5344CB8AC3E}">
        <p14:creationId xmlns:p14="http://schemas.microsoft.com/office/powerpoint/2010/main" val="103831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#3</a:t>
            </a:r>
            <a:endParaRPr lang="en-US" sz="4000" b="1" dirty="0" smtClean="0"/>
          </a:p>
          <a:p>
            <a:pPr algn="l"/>
            <a:r>
              <a:rPr lang="en-US" b="1" dirty="0" smtClean="0"/>
              <a:t>We </a:t>
            </a:r>
            <a:r>
              <a:rPr lang="en-US" b="1" dirty="0"/>
              <a:t>defeated sin eternally through death at the cross. We defeat sin daily through death at the cross</a:t>
            </a:r>
            <a:r>
              <a:rPr lang="en-US" b="1" dirty="0" smtClean="0"/>
              <a:t>. Rom 12:1,2</a:t>
            </a:r>
            <a:r>
              <a:rPr lang="en-US" dirty="0"/>
              <a:t/>
            </a:r>
            <a:br>
              <a:rPr lang="en-US" dirty="0"/>
            </a:br>
            <a:endParaRPr lang="en-US" dirty="0"/>
          </a:p>
        </p:txBody>
      </p:sp>
    </p:spTree>
    <p:extLst>
      <p:ext uri="{BB962C8B-B14F-4D97-AF65-F5344CB8AC3E}">
        <p14:creationId xmlns:p14="http://schemas.microsoft.com/office/powerpoint/2010/main" val="165215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fontAlgn="base"/>
            <a:r>
              <a:rPr lang="en-US" sz="2400" b="1" i="1" dirty="0"/>
              <a:t>4 </a:t>
            </a:r>
            <a:r>
              <a:rPr lang="en-US" sz="2400" i="1" dirty="0"/>
              <a:t>Therefore we are buried with him by baptism into death: that like as Christ was raised up from the dead by the glory of the Father, even so we also should walk in newness of life</a:t>
            </a:r>
            <a:r>
              <a:rPr lang="en-US" sz="2400" i="1" dirty="0" smtClean="0"/>
              <a:t>.</a:t>
            </a:r>
          </a:p>
          <a:p>
            <a:pPr algn="l" fontAlgn="base"/>
            <a:endParaRPr lang="en-US" sz="2400" i="1" dirty="0"/>
          </a:p>
          <a:p>
            <a:pPr algn="l" fontAlgn="base"/>
            <a:r>
              <a:rPr lang="en-US" sz="2400" dirty="0" smtClean="0"/>
              <a:t>Example of Lazarus – John 11</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Alive in Christ</a:t>
            </a:r>
            <a:endParaRPr lang="en-US" sz="3200" b="1" dirty="0"/>
          </a:p>
        </p:txBody>
      </p:sp>
    </p:spTree>
    <p:extLst>
      <p:ext uri="{BB962C8B-B14F-4D97-AF65-F5344CB8AC3E}">
        <p14:creationId xmlns:p14="http://schemas.microsoft.com/office/powerpoint/2010/main" val="274477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fontAlgn="base"/>
            <a:r>
              <a:rPr lang="en-US" sz="2400" i="1" dirty="0"/>
              <a:t>Galatians 2:20 I am crucified with Christ: nevertheless I live; yet not I, but Christ </a:t>
            </a:r>
            <a:r>
              <a:rPr lang="en-US" sz="2400" i="1" dirty="0" err="1"/>
              <a:t>liveth</a:t>
            </a:r>
            <a:r>
              <a:rPr lang="en-US" sz="2400" i="1" dirty="0"/>
              <a:t> in me: </a:t>
            </a:r>
            <a:r>
              <a:rPr lang="en-US" sz="2400" i="1" u="sng" dirty="0"/>
              <a:t>and the life which I now live in the flesh I live by the faith of the Son of God, who loved me, and gave himself for me. </a:t>
            </a:r>
            <a:r>
              <a:rPr lang="en-US" sz="2400" i="1" dirty="0"/>
              <a:t>2:21 I do not frustrate the grace of God: for if righteousness come by the law, then Christ is dead in vain.</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Alive in Christ</a:t>
            </a:r>
            <a:endParaRPr lang="en-US" sz="3200" b="1" dirty="0"/>
          </a:p>
        </p:txBody>
      </p:sp>
    </p:spTree>
    <p:extLst>
      <p:ext uri="{BB962C8B-B14F-4D97-AF65-F5344CB8AC3E}">
        <p14:creationId xmlns:p14="http://schemas.microsoft.com/office/powerpoint/2010/main" val="86330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457588"/>
            <a:ext cx="8211824" cy="3255740"/>
          </a:xfrm>
        </p:spPr>
        <p:txBody>
          <a:bodyPr>
            <a:noAutofit/>
          </a:bodyPr>
          <a:lstStyle/>
          <a:p>
            <a:pPr algn="l" fontAlgn="base"/>
            <a:r>
              <a:rPr lang="en-US" sz="2400" b="1" i="1" dirty="0"/>
              <a:t>5 </a:t>
            </a:r>
            <a:r>
              <a:rPr lang="en-US" sz="2400" i="1" dirty="0"/>
              <a:t>For if we have been planted together in the likeness of his death, we shall be also in the likeness of his resurrection:</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Alive in Christ</a:t>
            </a:r>
            <a:endParaRPr lang="en-US" sz="3200" b="1" dirty="0"/>
          </a:p>
        </p:txBody>
      </p:sp>
    </p:spTree>
    <p:extLst>
      <p:ext uri="{BB962C8B-B14F-4D97-AF65-F5344CB8AC3E}">
        <p14:creationId xmlns:p14="http://schemas.microsoft.com/office/powerpoint/2010/main" val="394709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fontAlgn="base"/>
            <a:r>
              <a:rPr lang="en-US" sz="2400" b="1" i="1" dirty="0"/>
              <a:t>5 </a:t>
            </a:r>
            <a:r>
              <a:rPr lang="en-US" sz="2400" i="1" dirty="0"/>
              <a:t>For if we have been planted together in the likeness of his death, we shall be also in the likeness of his resurrection</a:t>
            </a:r>
            <a:r>
              <a:rPr lang="en-US" sz="2400" i="1" dirty="0" smtClean="0"/>
              <a:t>:</a:t>
            </a:r>
          </a:p>
          <a:p>
            <a:pPr algn="l" fontAlgn="base"/>
            <a:endParaRPr lang="en-US" sz="2400" i="1" dirty="0"/>
          </a:p>
          <a:p>
            <a:pPr algn="l" fontAlgn="base"/>
            <a:r>
              <a:rPr lang="en-US" sz="2400" dirty="0"/>
              <a:t>What God is telling us is that he counts us equal participants in the death, burial and resurrection of Jesus Christ. </a:t>
            </a:r>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Alive in Christ</a:t>
            </a:r>
            <a:endParaRPr lang="en-US" sz="3200" b="1" dirty="0"/>
          </a:p>
        </p:txBody>
      </p:sp>
    </p:spTree>
    <p:extLst>
      <p:ext uri="{BB962C8B-B14F-4D97-AF65-F5344CB8AC3E}">
        <p14:creationId xmlns:p14="http://schemas.microsoft.com/office/powerpoint/2010/main" val="94448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fontAlgn="base"/>
            <a:r>
              <a:rPr lang="en-US" sz="2400" i="1" dirty="0"/>
              <a:t>Romans 8:16 The Spirit itself </a:t>
            </a:r>
            <a:r>
              <a:rPr lang="en-US" sz="2400" i="1" dirty="0" err="1"/>
              <a:t>beareth</a:t>
            </a:r>
            <a:r>
              <a:rPr lang="en-US" sz="2400" i="1" dirty="0"/>
              <a:t> witness with our spirit, that we are the children of God: 17 And if children, then heirs; heirs of God, </a:t>
            </a:r>
            <a:r>
              <a:rPr lang="en-US" sz="2400" b="1" i="1" u="sng" dirty="0"/>
              <a:t>and joint-heirs with Christ;</a:t>
            </a:r>
            <a:r>
              <a:rPr lang="en-US" sz="2400" i="1" dirty="0"/>
              <a:t> if so be that we suffer with him, that we may be also glorified together.</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Alive in Christ</a:t>
            </a:r>
            <a:endParaRPr lang="en-US" sz="3200" b="1" dirty="0"/>
          </a:p>
        </p:txBody>
      </p:sp>
    </p:spTree>
    <p:extLst>
      <p:ext uri="{BB962C8B-B14F-4D97-AF65-F5344CB8AC3E}">
        <p14:creationId xmlns:p14="http://schemas.microsoft.com/office/powerpoint/2010/main" val="255472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a:r>
              <a:rPr lang="en-US" sz="2000" b="1" i="1" dirty="0"/>
              <a:t>6 </a:t>
            </a:r>
            <a:r>
              <a:rPr lang="en-US" sz="2000" i="1" dirty="0"/>
              <a:t>Knowing this, that our old man is crucified with him, that the body of sin might be destroyed, that henceforth we should not serve sin.</a:t>
            </a:r>
            <a:endParaRPr lang="en-US" sz="2000" dirty="0"/>
          </a:p>
          <a:p>
            <a:pPr algn="l"/>
            <a:r>
              <a:rPr lang="en-US" sz="2000" b="1" i="1" dirty="0"/>
              <a:t>7 </a:t>
            </a:r>
            <a:r>
              <a:rPr lang="en-US" sz="2000" i="1" dirty="0"/>
              <a:t>For he that is dead is freed from sin.</a:t>
            </a:r>
            <a:endParaRPr lang="en-US" sz="2000" dirty="0"/>
          </a:p>
          <a:p>
            <a:pPr algn="l"/>
            <a:r>
              <a:rPr lang="en-US" sz="2000" b="1" i="1" dirty="0"/>
              <a:t>8 </a:t>
            </a:r>
            <a:r>
              <a:rPr lang="en-US" sz="2000" i="1" dirty="0"/>
              <a:t>Now if we be dead with Christ, we believe that we shall also live with him:</a:t>
            </a:r>
            <a:endParaRPr lang="en-US" sz="2000" dirty="0"/>
          </a:p>
          <a:p>
            <a:pPr algn="l"/>
            <a:r>
              <a:rPr lang="en-US" sz="2000" b="1" i="1" dirty="0"/>
              <a:t>9 </a:t>
            </a:r>
            <a:r>
              <a:rPr lang="en-US" sz="2000" i="1" dirty="0"/>
              <a:t>Knowing that Christ being raised from the dead </a:t>
            </a:r>
            <a:r>
              <a:rPr lang="en-US" sz="2000" i="1" dirty="0" err="1"/>
              <a:t>dieth</a:t>
            </a:r>
            <a:r>
              <a:rPr lang="en-US" sz="2000" i="1" dirty="0"/>
              <a:t> no more; death hath no more dominion over him.</a:t>
            </a:r>
            <a:endParaRPr lang="en-US" sz="2000" dirty="0"/>
          </a:p>
          <a:p>
            <a:pPr algn="l"/>
            <a:r>
              <a:rPr lang="en-US" sz="2000" b="1" i="1" dirty="0"/>
              <a:t>10 </a:t>
            </a:r>
            <a:r>
              <a:rPr lang="en-US" sz="2000" i="1" dirty="0"/>
              <a:t>For in that he died, he died unto sin once: but in that he </a:t>
            </a:r>
            <a:r>
              <a:rPr lang="en-US" sz="2000" i="1" dirty="0" err="1"/>
              <a:t>liveth</a:t>
            </a:r>
            <a:r>
              <a:rPr lang="en-US" sz="2000" i="1" dirty="0"/>
              <a:t>, he </a:t>
            </a:r>
            <a:r>
              <a:rPr lang="en-US" sz="2000" i="1" dirty="0" err="1"/>
              <a:t>liveth</a:t>
            </a:r>
            <a:r>
              <a:rPr lang="en-US" sz="2000" i="1" dirty="0"/>
              <a:t> unto God.</a:t>
            </a:r>
            <a:endParaRPr lang="en-US" sz="20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Free from Sin</a:t>
            </a:r>
            <a:endParaRPr lang="en-US" sz="3200" b="1" dirty="0"/>
          </a:p>
        </p:txBody>
      </p:sp>
    </p:spTree>
    <p:extLst>
      <p:ext uri="{BB962C8B-B14F-4D97-AF65-F5344CB8AC3E}">
        <p14:creationId xmlns:p14="http://schemas.microsoft.com/office/powerpoint/2010/main" val="46666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2167598"/>
            <a:ext cx="8211824" cy="3255740"/>
          </a:xfrm>
        </p:spPr>
        <p:txBody>
          <a:bodyPr>
            <a:noAutofit/>
          </a:bodyPr>
          <a:lstStyle/>
          <a:p>
            <a:pPr algn="l"/>
            <a:r>
              <a:rPr lang="en-US" sz="2000" b="1" u="sng" dirty="0"/>
              <a:t>Because of Adam, we were born into sin</a:t>
            </a:r>
            <a:endParaRPr lang="en-US" sz="2000" dirty="0"/>
          </a:p>
          <a:p>
            <a:pPr algn="l"/>
            <a:r>
              <a:rPr lang="en-US" sz="2000" i="1" dirty="0"/>
              <a:t>Romans 5:12 Wherefore, as by one man sin entered into the world, and death by sin; and so death passed upon all men, for that all have sinned</a:t>
            </a:r>
            <a:r>
              <a:rPr lang="en-US" sz="2000" i="1" dirty="0" smtClean="0"/>
              <a:t>:</a:t>
            </a:r>
          </a:p>
          <a:p>
            <a:pPr algn="l"/>
            <a:endParaRPr lang="en-US" sz="2000" i="1" dirty="0"/>
          </a:p>
          <a:p>
            <a:pPr algn="l"/>
            <a:r>
              <a:rPr lang="en-US" sz="2000" b="1" u="sng" dirty="0"/>
              <a:t>Because of Christ, we were born into righteousness</a:t>
            </a:r>
            <a:endParaRPr lang="en-US" sz="2000" dirty="0"/>
          </a:p>
          <a:p>
            <a:pPr algn="l"/>
            <a:r>
              <a:rPr lang="en-US" sz="2000" i="1" dirty="0"/>
              <a:t>Romans 5:17 For if by one man's offence death reigned by one; much more they which receive abundance of grace and of the gift of righteousness shall reign in life by one, Jesus Christ.)</a:t>
            </a:r>
            <a:endParaRPr lang="en-US" sz="2000" dirty="0"/>
          </a:p>
          <a:p>
            <a:pPr algn="l"/>
            <a:r>
              <a:rPr lang="en-US" sz="2000" dirty="0"/>
              <a:t/>
            </a:r>
            <a:br>
              <a:rPr lang="en-US" sz="2000" dirty="0"/>
            </a:br>
            <a:endParaRPr lang="en-US" sz="2000" dirty="0" smtClean="0"/>
          </a:p>
          <a:p>
            <a:pPr algn="l"/>
            <a:endParaRPr lang="en-US" sz="2000" dirty="0"/>
          </a:p>
          <a:p>
            <a:pPr algn="l"/>
            <a:endParaRPr lang="en-US" sz="2000" dirty="0" smtClean="0"/>
          </a:p>
          <a:p>
            <a:pPr algn="l"/>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Last time in Romans 5</a:t>
            </a:r>
            <a:endParaRPr lang="en-US" sz="3200" b="1" dirty="0"/>
          </a:p>
        </p:txBody>
      </p:sp>
    </p:spTree>
    <p:extLst>
      <p:ext uri="{BB962C8B-B14F-4D97-AF65-F5344CB8AC3E}">
        <p14:creationId xmlns:p14="http://schemas.microsoft.com/office/powerpoint/2010/main" val="936462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a:r>
              <a:rPr lang="en-US" sz="2400" i="1" dirty="0"/>
              <a:t>Romans 8:3 For what the law could not do, in that it was weak through the flesh, God sending his own Son in the likeness of sinful flesh, and for sin, condemned sin in the flesh: 4 That the righteousness of the law might be fulfilled in us, who walk not after the flesh, but after the Spirit. 5 </a:t>
            </a:r>
            <a:r>
              <a:rPr lang="en-US" sz="2400" i="1" u="sng" dirty="0"/>
              <a:t>For they that are after the flesh do mind the things of the flesh; but they that are after the Spirit the things of the Spirit.</a:t>
            </a:r>
            <a:endParaRPr lang="en-US" sz="2400" u="sng"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Free from Sin</a:t>
            </a:r>
            <a:endParaRPr lang="en-US" sz="3200" b="1" dirty="0"/>
          </a:p>
        </p:txBody>
      </p:sp>
    </p:spTree>
    <p:extLst>
      <p:ext uri="{BB962C8B-B14F-4D97-AF65-F5344CB8AC3E}">
        <p14:creationId xmlns:p14="http://schemas.microsoft.com/office/powerpoint/2010/main" val="64616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a:r>
              <a:rPr lang="en-US" sz="2400" b="1" i="1" dirty="0"/>
              <a:t>11 </a:t>
            </a:r>
            <a:r>
              <a:rPr lang="en-US" sz="2400" i="1" dirty="0"/>
              <a:t>Likewise </a:t>
            </a:r>
            <a:r>
              <a:rPr lang="en-US" sz="2400" i="1" u="sng" dirty="0"/>
              <a:t>reckon</a:t>
            </a:r>
            <a:r>
              <a:rPr lang="en-US" sz="2400" i="1" dirty="0"/>
              <a:t> ye also yourselves to be dead indeed unto sin, but alive unto God through Jesus Christ our Lord</a:t>
            </a:r>
            <a:r>
              <a:rPr lang="en-US" sz="2400" i="1" dirty="0" smtClean="0"/>
              <a:t>.</a:t>
            </a:r>
          </a:p>
          <a:p>
            <a:pPr algn="l"/>
            <a:endParaRPr lang="en-US" sz="2400" i="1" u="sng" dirty="0"/>
          </a:p>
          <a:p>
            <a:pPr algn="l"/>
            <a:r>
              <a:rPr lang="en-US" sz="2400" b="1" dirty="0"/>
              <a:t>Reckon means to determine.</a:t>
            </a:r>
            <a:r>
              <a:rPr lang="en-US" sz="2400" dirty="0"/>
              <a:t> </a:t>
            </a:r>
            <a:endParaRPr lang="en-US" sz="2400" dirty="0" smtClean="0"/>
          </a:p>
          <a:p>
            <a:pPr algn="l"/>
            <a:r>
              <a:rPr lang="en-US" sz="2400" dirty="0" smtClean="0"/>
              <a:t>Determination </a:t>
            </a:r>
            <a:r>
              <a:rPr lang="en-US" sz="2400" dirty="0"/>
              <a:t>is not necessarily a feeling that you </a:t>
            </a:r>
            <a:r>
              <a:rPr lang="en-US" sz="2400" dirty="0" smtClean="0"/>
              <a:t>conjure </a:t>
            </a:r>
            <a:r>
              <a:rPr lang="en-US" sz="2400" dirty="0"/>
              <a:t>as much as a discipline you </a:t>
            </a:r>
            <a:r>
              <a:rPr lang="en-US" sz="2400" dirty="0" smtClean="0"/>
              <a:t>cultivate</a:t>
            </a:r>
            <a:endParaRPr lang="en-US" sz="2400" dirty="0"/>
          </a:p>
          <a:p>
            <a:pPr algn="l"/>
            <a:endParaRPr lang="en-US" sz="2400" u="sng"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Free from Sin</a:t>
            </a:r>
            <a:endParaRPr lang="en-US" sz="3200" b="1" dirty="0"/>
          </a:p>
        </p:txBody>
      </p:sp>
    </p:spTree>
    <p:extLst>
      <p:ext uri="{BB962C8B-B14F-4D97-AF65-F5344CB8AC3E}">
        <p14:creationId xmlns:p14="http://schemas.microsoft.com/office/powerpoint/2010/main" val="31136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#4</a:t>
            </a:r>
            <a:endParaRPr lang="en-US" sz="4000" b="1" dirty="0" smtClean="0"/>
          </a:p>
          <a:p>
            <a:pPr algn="l"/>
            <a:r>
              <a:rPr lang="en-US" b="1" dirty="0" smtClean="0"/>
              <a:t>If we don’t daily reckon ourselves dead to sin and alive to Christ then we risk frustrating God’s grace.</a:t>
            </a:r>
            <a:r>
              <a:rPr lang="en-US" dirty="0"/>
              <a:t/>
            </a:r>
            <a:br>
              <a:rPr lang="en-US" dirty="0"/>
            </a:br>
            <a:endParaRPr lang="en-US" dirty="0"/>
          </a:p>
        </p:txBody>
      </p:sp>
    </p:spTree>
    <p:extLst>
      <p:ext uri="{BB962C8B-B14F-4D97-AF65-F5344CB8AC3E}">
        <p14:creationId xmlns:p14="http://schemas.microsoft.com/office/powerpoint/2010/main" val="107359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fontAlgn="base"/>
            <a:r>
              <a:rPr lang="en-US" sz="2800" b="1" u="sng" dirty="0"/>
              <a:t>The only way to cultivate a discipline is to </a:t>
            </a:r>
            <a:r>
              <a:rPr lang="en-US" sz="2800" b="1" u="sng" dirty="0" smtClean="0"/>
              <a:t>study, </a:t>
            </a:r>
            <a:r>
              <a:rPr lang="en-US" sz="2800" b="1" u="sng" dirty="0"/>
              <a:t>to </a:t>
            </a:r>
            <a:r>
              <a:rPr lang="en-US" sz="2800" b="1" u="sng" dirty="0" smtClean="0"/>
              <a:t>examine, to exercise it, </a:t>
            </a:r>
            <a:r>
              <a:rPr lang="en-US" sz="2800" b="1" u="sng" dirty="0"/>
              <a:t>to take account for </a:t>
            </a:r>
            <a:r>
              <a:rPr lang="en-US" sz="2800" b="1" u="sng" dirty="0" smtClean="0"/>
              <a:t>it as it impacts your life daily </a:t>
            </a:r>
            <a:r>
              <a:rPr lang="en-US" sz="2800" b="1" u="sng" dirty="0"/>
              <a:t>life.</a:t>
            </a:r>
            <a:endParaRPr lang="en-US" sz="2800" b="1" dirty="0"/>
          </a:p>
          <a:p>
            <a:pPr algn="l"/>
            <a:endParaRPr lang="en-US" sz="2800" u="sng"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Free from Sin</a:t>
            </a:r>
            <a:endParaRPr lang="en-US" sz="3200" b="1" dirty="0"/>
          </a:p>
        </p:txBody>
      </p:sp>
    </p:spTree>
    <p:extLst>
      <p:ext uri="{BB962C8B-B14F-4D97-AF65-F5344CB8AC3E}">
        <p14:creationId xmlns:p14="http://schemas.microsoft.com/office/powerpoint/2010/main" val="1637212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98568"/>
            <a:ext cx="8211824" cy="3255740"/>
          </a:xfrm>
        </p:spPr>
        <p:txBody>
          <a:bodyPr>
            <a:noAutofit/>
          </a:bodyPr>
          <a:lstStyle/>
          <a:p>
            <a:pPr algn="l"/>
            <a:r>
              <a:rPr lang="en-US" sz="2000" i="1" dirty="0"/>
              <a:t>Colossians 3:1 If ye then be risen with Christ, </a:t>
            </a:r>
            <a:r>
              <a:rPr lang="en-US" sz="2000" i="1" u="sng" dirty="0"/>
              <a:t>seek those things which are above</a:t>
            </a:r>
            <a:r>
              <a:rPr lang="en-US" sz="2000" i="1" dirty="0"/>
              <a:t>, where Christ </a:t>
            </a:r>
            <a:r>
              <a:rPr lang="en-US" sz="2000" i="1" dirty="0" err="1"/>
              <a:t>sitteth</a:t>
            </a:r>
            <a:r>
              <a:rPr lang="en-US" sz="2000" i="1" dirty="0"/>
              <a:t> on the right hand of God.</a:t>
            </a:r>
            <a:endParaRPr lang="en-US" sz="2000" dirty="0"/>
          </a:p>
          <a:p>
            <a:pPr algn="l"/>
            <a:r>
              <a:rPr lang="en-US" sz="2000" b="1" i="1" dirty="0"/>
              <a:t>2 </a:t>
            </a:r>
            <a:r>
              <a:rPr lang="en-US" sz="2000" i="1" u="sng" dirty="0"/>
              <a:t>Set your affection on things above, not on things on the earth</a:t>
            </a:r>
            <a:r>
              <a:rPr lang="en-US" sz="2000" i="1" dirty="0"/>
              <a:t>.</a:t>
            </a:r>
            <a:endParaRPr lang="en-US" sz="2000" dirty="0"/>
          </a:p>
          <a:p>
            <a:pPr algn="l"/>
            <a:r>
              <a:rPr lang="en-US" sz="2000" b="1" i="1" dirty="0"/>
              <a:t>3 </a:t>
            </a:r>
            <a:r>
              <a:rPr lang="en-US" sz="2000" i="1" dirty="0"/>
              <a:t>For ye are dead, and your life is hid with Christ in God.</a:t>
            </a:r>
            <a:endParaRPr lang="en-US" sz="2000" dirty="0"/>
          </a:p>
          <a:p>
            <a:pPr algn="l"/>
            <a:r>
              <a:rPr lang="en-US" sz="2000" b="1" i="1" dirty="0"/>
              <a:t>4 </a:t>
            </a:r>
            <a:r>
              <a:rPr lang="en-US" sz="2000" i="1" dirty="0"/>
              <a:t>When Christ, who is our life, shall appear, then shall ye also appear with him in glory.</a:t>
            </a:r>
            <a:endParaRPr lang="en-US" sz="2000" dirty="0"/>
          </a:p>
          <a:p>
            <a:pPr algn="l"/>
            <a:r>
              <a:rPr lang="en-US" sz="2000" b="1" i="1" dirty="0"/>
              <a:t>5 </a:t>
            </a:r>
            <a:r>
              <a:rPr lang="en-US" sz="2000" i="1" u="sng" dirty="0"/>
              <a:t>Mortify therefore your members which are upon the earth</a:t>
            </a:r>
            <a:r>
              <a:rPr lang="en-US" sz="2000" i="1" dirty="0"/>
              <a:t>;</a:t>
            </a:r>
            <a:endParaRPr lang="en-US" sz="2000" u="sng"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Free from Sin</a:t>
            </a:r>
            <a:endParaRPr lang="en-US" sz="3200" b="1" dirty="0"/>
          </a:p>
        </p:txBody>
      </p:sp>
    </p:spTree>
    <p:extLst>
      <p:ext uri="{BB962C8B-B14F-4D97-AF65-F5344CB8AC3E}">
        <p14:creationId xmlns:p14="http://schemas.microsoft.com/office/powerpoint/2010/main" val="224399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Are you dead with Christ? </a:t>
            </a:r>
          </a:p>
          <a:p>
            <a:pPr algn="l"/>
            <a:r>
              <a:rPr lang="en-US" sz="4000" b="1" dirty="0" smtClean="0"/>
              <a:t>Are you risen with him?</a:t>
            </a:r>
            <a:r>
              <a:rPr lang="en-US" dirty="0"/>
              <a:t/>
            </a:r>
            <a:br>
              <a:rPr lang="en-US" dirty="0"/>
            </a:br>
            <a:endParaRPr lang="en-US" dirty="0"/>
          </a:p>
        </p:txBody>
      </p:sp>
    </p:spTree>
    <p:extLst>
      <p:ext uri="{BB962C8B-B14F-4D97-AF65-F5344CB8AC3E}">
        <p14:creationId xmlns:p14="http://schemas.microsoft.com/office/powerpoint/2010/main" val="282266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848184"/>
            <a:ext cx="8211824" cy="3255740"/>
          </a:xfrm>
        </p:spPr>
        <p:txBody>
          <a:bodyPr>
            <a:noAutofit/>
          </a:bodyPr>
          <a:lstStyle/>
          <a:p>
            <a:pPr algn="l"/>
            <a:r>
              <a:rPr lang="en-US" sz="2000" b="1" u="sng" dirty="0" smtClean="0"/>
              <a:t>God’s grace </a:t>
            </a:r>
            <a:r>
              <a:rPr lang="en-US" sz="2000" b="1" u="sng" dirty="0"/>
              <a:t>erased death &amp; gave life</a:t>
            </a:r>
            <a:endParaRPr lang="en-US" sz="2000" dirty="0"/>
          </a:p>
          <a:p>
            <a:pPr algn="l"/>
            <a:r>
              <a:rPr lang="en-US" sz="2000" b="1" i="1" dirty="0"/>
              <a:t>Romans 5:19 </a:t>
            </a:r>
            <a:r>
              <a:rPr lang="en-US" sz="2000" i="1" dirty="0"/>
              <a:t>For as by one man's disobedience many were made sinners, so by the obedience of one shall many be made righteous.</a:t>
            </a:r>
            <a:endParaRPr lang="en-US" sz="2000" dirty="0"/>
          </a:p>
          <a:p>
            <a:pPr algn="l"/>
            <a:r>
              <a:rPr lang="en-US" sz="2000" b="1" i="1" dirty="0"/>
              <a:t>20 </a:t>
            </a:r>
            <a:r>
              <a:rPr lang="en-US" sz="2000" i="1" dirty="0"/>
              <a:t>Moreover the law entered, that the offence might abound. But where sin abounded, grace did much more abound:</a:t>
            </a:r>
            <a:endParaRPr lang="en-US" sz="2000" dirty="0"/>
          </a:p>
          <a:p>
            <a:pPr algn="l"/>
            <a:r>
              <a:rPr lang="en-US" sz="2000" b="1" i="1" dirty="0"/>
              <a:t>21 </a:t>
            </a:r>
            <a:r>
              <a:rPr lang="en-US" sz="2000" i="1" dirty="0"/>
              <a:t>That as sin hath reigned unto death, even so might grace reign through righteousness unto eternal life by Jesus Christ our Lord.</a:t>
            </a:r>
            <a:r>
              <a:rPr lang="en-US" sz="2000" dirty="0"/>
              <a:t/>
            </a:r>
            <a:br>
              <a:rPr lang="en-US" sz="2000" dirty="0"/>
            </a:br>
            <a:endParaRPr lang="en-US" sz="2000" dirty="0" smtClean="0"/>
          </a:p>
          <a:p>
            <a:pPr algn="l"/>
            <a:endParaRPr lang="en-US" sz="2000" dirty="0"/>
          </a:p>
          <a:p>
            <a:pPr algn="l"/>
            <a:endParaRPr lang="en-US" sz="2000" dirty="0" smtClean="0"/>
          </a:p>
          <a:p>
            <a:pPr algn="l"/>
            <a:endParaRPr lang="en-US" sz="2000" dirty="0" smtClean="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Last time in Romans 5</a:t>
            </a:r>
            <a:endParaRPr lang="en-US" sz="3200" b="1" dirty="0"/>
          </a:p>
        </p:txBody>
      </p:sp>
    </p:spTree>
    <p:extLst>
      <p:ext uri="{BB962C8B-B14F-4D97-AF65-F5344CB8AC3E}">
        <p14:creationId xmlns:p14="http://schemas.microsoft.com/office/powerpoint/2010/main" val="213685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a:t>
            </a:r>
            <a:r>
              <a:rPr lang="en-US" sz="2400" dirty="0"/>
              <a:t>6</a:t>
            </a:r>
            <a:r>
              <a:rPr lang="en-US" sz="2400" dirty="0" smtClean="0"/>
              <a:t>:1-11</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ROMANS</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3200" dirty="0" smtClean="0"/>
              <a:t>Dying to Live</a:t>
            </a:r>
            <a:endParaRPr lang="en-US" sz="3200" dirty="0"/>
          </a:p>
        </p:txBody>
      </p:sp>
    </p:spTree>
    <p:extLst>
      <p:ext uri="{BB962C8B-B14F-4D97-AF65-F5344CB8AC3E}">
        <p14:creationId xmlns:p14="http://schemas.microsoft.com/office/powerpoint/2010/main" val="389385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94058"/>
            <a:ext cx="8211824" cy="3255740"/>
          </a:xfrm>
        </p:spPr>
        <p:txBody>
          <a:bodyPr>
            <a:noAutofit/>
          </a:bodyPr>
          <a:lstStyle/>
          <a:p>
            <a:pPr algn="l"/>
            <a:r>
              <a:rPr lang="en-US" sz="2400" b="1" i="1" dirty="0"/>
              <a:t>Romans 6:1 </a:t>
            </a:r>
            <a:r>
              <a:rPr lang="en-US" sz="2400" i="1" dirty="0"/>
              <a:t>What shall we say then? Shall we continue in sin, that grace may abound</a:t>
            </a:r>
            <a:r>
              <a:rPr lang="en-US" sz="2400" i="1" dirty="0" smtClean="0"/>
              <a:t>?</a:t>
            </a:r>
          </a:p>
          <a:p>
            <a:pPr algn="l"/>
            <a:r>
              <a:rPr lang="en-US" sz="3200" dirty="0" smtClean="0"/>
              <a:t>or</a:t>
            </a:r>
            <a:endParaRPr lang="en-US" sz="3200" dirty="0" smtClean="0"/>
          </a:p>
          <a:p>
            <a:pPr algn="l"/>
            <a:r>
              <a:rPr lang="en-US" i="1" dirty="0" smtClean="0"/>
              <a:t>“If </a:t>
            </a:r>
            <a:r>
              <a:rPr lang="en-US" i="1" dirty="0"/>
              <a:t>we are covered by the grace of Jesus, than isn’t that just license for us to sin knowing that Jesus “has us covered</a:t>
            </a:r>
            <a:r>
              <a:rPr lang="en-US" i="1" dirty="0" smtClean="0"/>
              <a:t>”.”</a:t>
            </a:r>
            <a:endParaRPr lang="en-US" sz="32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a:t>
            </a:r>
            <a:r>
              <a:rPr lang="en-US" sz="3200" b="1" u="sng" dirty="0" smtClean="0"/>
              <a:t>Question Posed</a:t>
            </a:r>
            <a:endParaRPr lang="en-US" sz="3200" b="1" dirty="0"/>
          </a:p>
        </p:txBody>
      </p:sp>
    </p:spTree>
    <p:extLst>
      <p:ext uri="{BB962C8B-B14F-4D97-AF65-F5344CB8AC3E}">
        <p14:creationId xmlns:p14="http://schemas.microsoft.com/office/powerpoint/2010/main" val="15058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94058"/>
            <a:ext cx="8211824" cy="3255740"/>
          </a:xfrm>
        </p:spPr>
        <p:txBody>
          <a:bodyPr>
            <a:noAutofit/>
          </a:bodyPr>
          <a:lstStyle/>
          <a:p>
            <a:pPr algn="l"/>
            <a:r>
              <a:rPr lang="en-US" sz="2000" b="1" i="1" dirty="0" smtClean="0"/>
              <a:t>Hebrews </a:t>
            </a:r>
            <a:r>
              <a:rPr lang="en-US" sz="2000" b="1" i="1" dirty="0"/>
              <a:t>9:13 </a:t>
            </a:r>
            <a:r>
              <a:rPr lang="en-US" sz="2000" i="1" dirty="0"/>
              <a:t>For if the blood of bulls and of goats, and the ashes of an heifer sprinkling the unclean, </a:t>
            </a:r>
            <a:r>
              <a:rPr lang="en-US" sz="2000" i="1" dirty="0" err="1"/>
              <a:t>sanctifieth</a:t>
            </a:r>
            <a:r>
              <a:rPr lang="en-US" sz="2000" i="1" dirty="0"/>
              <a:t> to the purifying of the flesh: 14 How much more shall the blood of Christ, who through the eternal Spirit offered himself without spot to God, purge your conscience from dead works to </a:t>
            </a:r>
            <a:r>
              <a:rPr lang="en-US" sz="2000" b="1" i="1" u="sng" dirty="0"/>
              <a:t>serve the living God?</a:t>
            </a:r>
            <a:endParaRPr lang="en-US" sz="20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Saved to Serve</a:t>
            </a:r>
            <a:endParaRPr lang="en-US" sz="3200" b="1" dirty="0"/>
          </a:p>
        </p:txBody>
      </p:sp>
    </p:spTree>
    <p:extLst>
      <p:ext uri="{BB962C8B-B14F-4D97-AF65-F5344CB8AC3E}">
        <p14:creationId xmlns:p14="http://schemas.microsoft.com/office/powerpoint/2010/main" val="306841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#1</a:t>
            </a:r>
          </a:p>
          <a:p>
            <a:pPr algn="l"/>
            <a:r>
              <a:rPr lang="en-US" b="1" dirty="0"/>
              <a:t>Salvation is not a get out of hell free card. God demands righteous </a:t>
            </a:r>
            <a:r>
              <a:rPr lang="en-US" b="1" dirty="0" smtClean="0"/>
              <a:t>living.</a:t>
            </a:r>
            <a:r>
              <a:rPr lang="en-US" dirty="0"/>
              <a:t/>
            </a:r>
            <a:br>
              <a:rPr lang="en-US" dirty="0"/>
            </a:br>
            <a:endParaRPr lang="en-US" dirty="0"/>
          </a:p>
        </p:txBody>
      </p:sp>
    </p:spTree>
    <p:extLst>
      <p:ext uri="{BB962C8B-B14F-4D97-AF65-F5344CB8AC3E}">
        <p14:creationId xmlns:p14="http://schemas.microsoft.com/office/powerpoint/2010/main" val="323084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#2</a:t>
            </a:r>
            <a:endParaRPr lang="en-US" sz="4000" b="1" dirty="0" smtClean="0"/>
          </a:p>
          <a:p>
            <a:pPr algn="l"/>
            <a:r>
              <a:rPr lang="en-US" b="1" dirty="0"/>
              <a:t>Salvation was not earned so it can’t be lost (Rom 8:38-39). BUT God still demands righteous living</a:t>
            </a:r>
            <a:r>
              <a:rPr lang="en-US" dirty="0"/>
              <a:t/>
            </a:r>
            <a:br>
              <a:rPr lang="en-US" dirty="0"/>
            </a:br>
            <a:endParaRPr lang="en-US" dirty="0"/>
          </a:p>
        </p:txBody>
      </p:sp>
    </p:spTree>
    <p:extLst>
      <p:ext uri="{BB962C8B-B14F-4D97-AF65-F5344CB8AC3E}">
        <p14:creationId xmlns:p14="http://schemas.microsoft.com/office/powerpoint/2010/main" val="392002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094058"/>
            <a:ext cx="8211824" cy="3255740"/>
          </a:xfrm>
        </p:spPr>
        <p:txBody>
          <a:bodyPr>
            <a:noAutofit/>
          </a:bodyPr>
          <a:lstStyle/>
          <a:p>
            <a:pPr algn="l"/>
            <a:r>
              <a:rPr lang="en-US" sz="2400" dirty="0" smtClean="0"/>
              <a:t>If it’s everlasting, then you can’t lose it…</a:t>
            </a:r>
          </a:p>
          <a:p>
            <a:pPr algn="l"/>
            <a:r>
              <a:rPr lang="en-US" sz="2400" dirty="0" smtClean="0"/>
              <a:t>John </a:t>
            </a:r>
            <a:r>
              <a:rPr lang="en-US" sz="2400" dirty="0"/>
              <a:t>3:16 For God so loved the world, that he gave his only begotten Son, that whosoever believeth in him should not perish</a:t>
            </a:r>
            <a:r>
              <a:rPr lang="en-US" sz="2400" u="sng" dirty="0"/>
              <a:t>, but have everlasting life</a:t>
            </a:r>
            <a:r>
              <a:rPr lang="en-US" sz="2400" dirty="0"/>
              <a:t>. </a:t>
            </a:r>
            <a:endParaRPr lang="en-US" sz="24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Saved to Serve</a:t>
            </a:r>
            <a:endParaRPr lang="en-US" sz="3200" b="1" dirty="0"/>
          </a:p>
        </p:txBody>
      </p:sp>
    </p:spTree>
    <p:extLst>
      <p:ext uri="{BB962C8B-B14F-4D97-AF65-F5344CB8AC3E}">
        <p14:creationId xmlns:p14="http://schemas.microsoft.com/office/powerpoint/2010/main" val="5883742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3344</TotalTime>
  <Words>1277</Words>
  <Application>Microsoft Office PowerPoint</Application>
  <PresentationFormat>On-screen Show (16:9)</PresentationFormat>
  <Paragraphs>93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Adelle-Regular</vt:lpstr>
      <vt:lpstr>Apple Chancery</vt:lpstr>
      <vt:lpstr>Arial</vt:lpstr>
      <vt:lpstr>Trebuchet MS</vt:lpstr>
      <vt:lpstr>Default</vt:lpstr>
      <vt:lpstr>PowerPoint Presentation</vt:lpstr>
      <vt:lpstr>PowerPoint Presentation</vt:lpstr>
      <vt:lpstr>PowerPoint Presentation</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104</cp:revision>
  <dcterms:created xsi:type="dcterms:W3CDTF">2014-03-26T14:03:34Z</dcterms:created>
  <dcterms:modified xsi:type="dcterms:W3CDTF">2017-04-16T13:18:45Z</dcterms:modified>
</cp:coreProperties>
</file>