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724BDF8-5690-4715-9B25-0701855AC250}">
          <p14:sldIdLst>
            <p14:sldId id="256"/>
          </p14:sldIdLst>
        </p14:section>
        <p14:section name="Introduction" id="{D0CE143E-E880-45ED-B4BB-4033D2DF1B4E}">
          <p14:sldIdLst>
            <p14:sldId id="257"/>
            <p14:sldId id="258"/>
            <p14:sldId id="259"/>
            <p14:sldId id="260"/>
            <p14:sldId id="261"/>
            <p14:sldId id="262"/>
            <p14:sldId id="263"/>
            <p14:sldId id="264"/>
            <p14:sldId id="265"/>
            <p14:sldId id="266"/>
            <p14:sldId id="267"/>
            <p14:sldId id="268"/>
            <p14:sldId id="269"/>
            <p14:sldId id="270"/>
            <p14:sldId id="271"/>
            <p14:sldId id="272"/>
            <p14:sldId id="273"/>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65FFE8-9B72-4FC1-BD13-382293A059DC}" v="53" dt="2020-03-15T12:48:32.8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90" d="100"/>
          <a:sy n="90" d="100"/>
        </p:scale>
        <p:origin x="114" y="9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ott Groth" userId="985309010f991ea9" providerId="LiveId" clId="{DA6B3A5A-7A91-4D09-B303-4EFFEAC62E18}"/>
    <pc:docChg chg="undo custSel addSld modSld sldOrd modMainMaster">
      <pc:chgData name="Scott Groth" userId="985309010f991ea9" providerId="LiveId" clId="{DA6B3A5A-7A91-4D09-B303-4EFFEAC62E18}" dt="2019-08-17T20:35:30.035" v="803" actId="27636"/>
      <pc:docMkLst>
        <pc:docMk/>
      </pc:docMkLst>
      <pc:sldChg chg="delSp modSp">
        <pc:chgData name="Scott Groth" userId="985309010f991ea9" providerId="LiveId" clId="{DA6B3A5A-7A91-4D09-B303-4EFFEAC62E18}" dt="2019-08-17T17:17:35.098" v="8" actId="12"/>
        <pc:sldMkLst>
          <pc:docMk/>
          <pc:sldMk cId="175288393" sldId="257"/>
        </pc:sldMkLst>
        <pc:spChg chg="del">
          <ac:chgData name="Scott Groth" userId="985309010f991ea9" providerId="LiveId" clId="{DA6B3A5A-7A91-4D09-B303-4EFFEAC62E18}" dt="2019-08-17T17:02:53.490" v="0" actId="478"/>
          <ac:spMkLst>
            <pc:docMk/>
            <pc:sldMk cId="175288393" sldId="257"/>
            <ac:spMk id="2" creationId="{8B671FC9-4B42-4016-8AC8-76DEE234F3A2}"/>
          </ac:spMkLst>
        </pc:spChg>
        <pc:spChg chg="mod">
          <ac:chgData name="Scott Groth" userId="985309010f991ea9" providerId="LiveId" clId="{DA6B3A5A-7A91-4D09-B303-4EFFEAC62E18}" dt="2019-08-17T17:17:35.098" v="8" actId="12"/>
          <ac:spMkLst>
            <pc:docMk/>
            <pc:sldMk cId="175288393" sldId="257"/>
            <ac:spMk id="3" creationId="{BEC6E6AB-131F-42FC-A239-70696A5A800E}"/>
          </ac:spMkLst>
        </pc:spChg>
      </pc:sldChg>
      <pc:sldChg chg="modSp add">
        <pc:chgData name="Scott Groth" userId="985309010f991ea9" providerId="LiveId" clId="{DA6B3A5A-7A91-4D09-B303-4EFFEAC62E18}" dt="2019-08-17T17:18:42.798" v="35"/>
        <pc:sldMkLst>
          <pc:docMk/>
          <pc:sldMk cId="632186796" sldId="258"/>
        </pc:sldMkLst>
        <pc:spChg chg="mod">
          <ac:chgData name="Scott Groth" userId="985309010f991ea9" providerId="LiveId" clId="{DA6B3A5A-7A91-4D09-B303-4EFFEAC62E18}" dt="2019-08-17T17:18:42.798" v="35"/>
          <ac:spMkLst>
            <pc:docMk/>
            <pc:sldMk cId="632186796" sldId="258"/>
            <ac:spMk id="3" creationId="{BEC6E6AB-131F-42FC-A239-70696A5A800E}"/>
          </ac:spMkLst>
        </pc:spChg>
      </pc:sldChg>
      <pc:sldChg chg="modSp add">
        <pc:chgData name="Scott Groth" userId="985309010f991ea9" providerId="LiveId" clId="{DA6B3A5A-7A91-4D09-B303-4EFFEAC62E18}" dt="2019-08-17T17:43:38.665" v="121" actId="20577"/>
        <pc:sldMkLst>
          <pc:docMk/>
          <pc:sldMk cId="3780895359" sldId="259"/>
        </pc:sldMkLst>
        <pc:spChg chg="mod">
          <ac:chgData name="Scott Groth" userId="985309010f991ea9" providerId="LiveId" clId="{DA6B3A5A-7A91-4D09-B303-4EFFEAC62E18}" dt="2019-08-17T17:43:38.665" v="121" actId="20577"/>
          <ac:spMkLst>
            <pc:docMk/>
            <pc:sldMk cId="3780895359" sldId="259"/>
            <ac:spMk id="3" creationId="{BEC6E6AB-131F-42FC-A239-70696A5A800E}"/>
          </ac:spMkLst>
        </pc:spChg>
      </pc:sldChg>
      <pc:sldChg chg="modSp add">
        <pc:chgData name="Scott Groth" userId="985309010f991ea9" providerId="LiveId" clId="{DA6B3A5A-7A91-4D09-B303-4EFFEAC62E18}" dt="2019-08-17T18:02:33.512" v="131" actId="20577"/>
        <pc:sldMkLst>
          <pc:docMk/>
          <pc:sldMk cId="4012667086" sldId="260"/>
        </pc:sldMkLst>
        <pc:spChg chg="mod">
          <ac:chgData name="Scott Groth" userId="985309010f991ea9" providerId="LiveId" clId="{DA6B3A5A-7A91-4D09-B303-4EFFEAC62E18}" dt="2019-08-17T18:02:33.512" v="131" actId="20577"/>
          <ac:spMkLst>
            <pc:docMk/>
            <pc:sldMk cId="4012667086" sldId="260"/>
            <ac:spMk id="3" creationId="{BEC6E6AB-131F-42FC-A239-70696A5A800E}"/>
          </ac:spMkLst>
        </pc:spChg>
      </pc:sldChg>
      <pc:sldChg chg="modSp add">
        <pc:chgData name="Scott Groth" userId="985309010f991ea9" providerId="LiveId" clId="{DA6B3A5A-7A91-4D09-B303-4EFFEAC62E18}" dt="2019-08-17T18:05:47.020" v="197" actId="20577"/>
        <pc:sldMkLst>
          <pc:docMk/>
          <pc:sldMk cId="799720442" sldId="261"/>
        </pc:sldMkLst>
        <pc:spChg chg="mod">
          <ac:chgData name="Scott Groth" userId="985309010f991ea9" providerId="LiveId" clId="{DA6B3A5A-7A91-4D09-B303-4EFFEAC62E18}" dt="2019-08-17T18:05:47.020" v="197" actId="20577"/>
          <ac:spMkLst>
            <pc:docMk/>
            <pc:sldMk cId="799720442" sldId="261"/>
            <ac:spMk id="3" creationId="{BEC6E6AB-131F-42FC-A239-70696A5A800E}"/>
          </ac:spMkLst>
        </pc:spChg>
      </pc:sldChg>
      <pc:sldChg chg="modSp add">
        <pc:chgData name="Scott Groth" userId="985309010f991ea9" providerId="LiveId" clId="{DA6B3A5A-7A91-4D09-B303-4EFFEAC62E18}" dt="2019-08-17T18:15:33.597" v="241" actId="12"/>
        <pc:sldMkLst>
          <pc:docMk/>
          <pc:sldMk cId="3910238885" sldId="262"/>
        </pc:sldMkLst>
        <pc:spChg chg="mod">
          <ac:chgData name="Scott Groth" userId="985309010f991ea9" providerId="LiveId" clId="{DA6B3A5A-7A91-4D09-B303-4EFFEAC62E18}" dt="2019-08-17T18:15:33.597" v="241" actId="12"/>
          <ac:spMkLst>
            <pc:docMk/>
            <pc:sldMk cId="3910238885" sldId="262"/>
            <ac:spMk id="3" creationId="{BEC6E6AB-131F-42FC-A239-70696A5A800E}"/>
          </ac:spMkLst>
        </pc:spChg>
      </pc:sldChg>
      <pc:sldChg chg="modSp add">
        <pc:chgData name="Scott Groth" userId="985309010f991ea9" providerId="LiveId" clId="{DA6B3A5A-7A91-4D09-B303-4EFFEAC62E18}" dt="2019-08-17T18:37:20.509" v="312" actId="12"/>
        <pc:sldMkLst>
          <pc:docMk/>
          <pc:sldMk cId="958527557" sldId="263"/>
        </pc:sldMkLst>
        <pc:spChg chg="mod">
          <ac:chgData name="Scott Groth" userId="985309010f991ea9" providerId="LiveId" clId="{DA6B3A5A-7A91-4D09-B303-4EFFEAC62E18}" dt="2019-08-17T18:37:20.509" v="312" actId="12"/>
          <ac:spMkLst>
            <pc:docMk/>
            <pc:sldMk cId="958527557" sldId="263"/>
            <ac:spMk id="3" creationId="{BEC6E6AB-131F-42FC-A239-70696A5A800E}"/>
          </ac:spMkLst>
        </pc:spChg>
      </pc:sldChg>
      <pc:sldChg chg="modSp add">
        <pc:chgData name="Scott Groth" userId="985309010f991ea9" providerId="LiveId" clId="{DA6B3A5A-7A91-4D09-B303-4EFFEAC62E18}" dt="2019-08-17T18:40:03.049" v="321" actId="20577"/>
        <pc:sldMkLst>
          <pc:docMk/>
          <pc:sldMk cId="3900445102" sldId="264"/>
        </pc:sldMkLst>
        <pc:spChg chg="mod">
          <ac:chgData name="Scott Groth" userId="985309010f991ea9" providerId="LiveId" clId="{DA6B3A5A-7A91-4D09-B303-4EFFEAC62E18}" dt="2019-08-17T18:40:03.049" v="321" actId="20577"/>
          <ac:spMkLst>
            <pc:docMk/>
            <pc:sldMk cId="3900445102" sldId="264"/>
            <ac:spMk id="3" creationId="{BEC6E6AB-131F-42FC-A239-70696A5A800E}"/>
          </ac:spMkLst>
        </pc:spChg>
      </pc:sldChg>
      <pc:sldChg chg="modSp add">
        <pc:chgData name="Scott Groth" userId="985309010f991ea9" providerId="LiveId" clId="{DA6B3A5A-7A91-4D09-B303-4EFFEAC62E18}" dt="2019-08-17T18:44:22.514" v="360" actId="12"/>
        <pc:sldMkLst>
          <pc:docMk/>
          <pc:sldMk cId="504590156" sldId="265"/>
        </pc:sldMkLst>
        <pc:spChg chg="mod">
          <ac:chgData name="Scott Groth" userId="985309010f991ea9" providerId="LiveId" clId="{DA6B3A5A-7A91-4D09-B303-4EFFEAC62E18}" dt="2019-08-17T18:44:22.514" v="360" actId="12"/>
          <ac:spMkLst>
            <pc:docMk/>
            <pc:sldMk cId="504590156" sldId="265"/>
            <ac:spMk id="3" creationId="{BEC6E6AB-131F-42FC-A239-70696A5A800E}"/>
          </ac:spMkLst>
        </pc:spChg>
      </pc:sldChg>
      <pc:sldChg chg="modSp add">
        <pc:chgData name="Scott Groth" userId="985309010f991ea9" providerId="LiveId" clId="{DA6B3A5A-7A91-4D09-B303-4EFFEAC62E18}" dt="2019-08-17T18:58:08.004" v="448" actId="12"/>
        <pc:sldMkLst>
          <pc:docMk/>
          <pc:sldMk cId="219843614" sldId="266"/>
        </pc:sldMkLst>
        <pc:spChg chg="mod">
          <ac:chgData name="Scott Groth" userId="985309010f991ea9" providerId="LiveId" clId="{DA6B3A5A-7A91-4D09-B303-4EFFEAC62E18}" dt="2019-08-17T18:58:08.004" v="448" actId="12"/>
          <ac:spMkLst>
            <pc:docMk/>
            <pc:sldMk cId="219843614" sldId="266"/>
            <ac:spMk id="3" creationId="{BEC6E6AB-131F-42FC-A239-70696A5A800E}"/>
          </ac:spMkLst>
        </pc:spChg>
      </pc:sldChg>
      <pc:sldChg chg="modSp add">
        <pc:chgData name="Scott Groth" userId="985309010f991ea9" providerId="LiveId" clId="{DA6B3A5A-7A91-4D09-B303-4EFFEAC62E18}" dt="2019-08-17T19:01:13.975" v="524" actId="27636"/>
        <pc:sldMkLst>
          <pc:docMk/>
          <pc:sldMk cId="3540265642" sldId="267"/>
        </pc:sldMkLst>
        <pc:spChg chg="mod">
          <ac:chgData name="Scott Groth" userId="985309010f991ea9" providerId="LiveId" clId="{DA6B3A5A-7A91-4D09-B303-4EFFEAC62E18}" dt="2019-08-17T19:01:13.975" v="524" actId="27636"/>
          <ac:spMkLst>
            <pc:docMk/>
            <pc:sldMk cId="3540265642" sldId="267"/>
            <ac:spMk id="3" creationId="{BEC6E6AB-131F-42FC-A239-70696A5A800E}"/>
          </ac:spMkLst>
        </pc:spChg>
      </pc:sldChg>
      <pc:sldChg chg="modSp add ord">
        <pc:chgData name="Scott Groth" userId="985309010f991ea9" providerId="LiveId" clId="{DA6B3A5A-7A91-4D09-B303-4EFFEAC62E18}" dt="2019-08-17T19:17:18.878" v="626" actId="27636"/>
        <pc:sldMkLst>
          <pc:docMk/>
          <pc:sldMk cId="1428418024" sldId="268"/>
        </pc:sldMkLst>
        <pc:spChg chg="mod">
          <ac:chgData name="Scott Groth" userId="985309010f991ea9" providerId="LiveId" clId="{DA6B3A5A-7A91-4D09-B303-4EFFEAC62E18}" dt="2019-08-17T19:17:18.878" v="626" actId="27636"/>
          <ac:spMkLst>
            <pc:docMk/>
            <pc:sldMk cId="1428418024" sldId="268"/>
            <ac:spMk id="3" creationId="{BEC6E6AB-131F-42FC-A239-70696A5A800E}"/>
          </ac:spMkLst>
        </pc:spChg>
      </pc:sldChg>
      <pc:sldChg chg="modSp add">
        <pc:chgData name="Scott Groth" userId="985309010f991ea9" providerId="LiveId" clId="{DA6B3A5A-7A91-4D09-B303-4EFFEAC62E18}" dt="2019-08-17T20:35:30.035" v="803" actId="27636"/>
        <pc:sldMkLst>
          <pc:docMk/>
          <pc:sldMk cId="632676948" sldId="269"/>
        </pc:sldMkLst>
        <pc:spChg chg="mod">
          <ac:chgData name="Scott Groth" userId="985309010f991ea9" providerId="LiveId" clId="{DA6B3A5A-7A91-4D09-B303-4EFFEAC62E18}" dt="2019-08-17T20:35:30.035" v="803" actId="27636"/>
          <ac:spMkLst>
            <pc:docMk/>
            <pc:sldMk cId="632676948" sldId="269"/>
            <ac:spMk id="3" creationId="{BEC6E6AB-131F-42FC-A239-70696A5A800E}"/>
          </ac:spMkLst>
        </pc:spChg>
      </pc:sldChg>
      <pc:sldChg chg="modSp add">
        <pc:chgData name="Scott Groth" userId="985309010f991ea9" providerId="LiveId" clId="{DA6B3A5A-7A91-4D09-B303-4EFFEAC62E18}" dt="2019-08-17T19:25:11.479" v="703" actId="20577"/>
        <pc:sldMkLst>
          <pc:docMk/>
          <pc:sldMk cId="3772205490" sldId="270"/>
        </pc:sldMkLst>
        <pc:spChg chg="mod">
          <ac:chgData name="Scott Groth" userId="985309010f991ea9" providerId="LiveId" clId="{DA6B3A5A-7A91-4D09-B303-4EFFEAC62E18}" dt="2019-08-17T19:25:11.479" v="703" actId="20577"/>
          <ac:spMkLst>
            <pc:docMk/>
            <pc:sldMk cId="3772205490" sldId="270"/>
            <ac:spMk id="3" creationId="{BEC6E6AB-131F-42FC-A239-70696A5A800E}"/>
          </ac:spMkLst>
        </pc:spChg>
      </pc:sldChg>
      <pc:sldChg chg="modSp add">
        <pc:chgData name="Scott Groth" userId="985309010f991ea9" providerId="LiveId" clId="{DA6B3A5A-7A91-4D09-B303-4EFFEAC62E18}" dt="2019-08-17T19:27:23.447" v="745" actId="20577"/>
        <pc:sldMkLst>
          <pc:docMk/>
          <pc:sldMk cId="2489649491" sldId="271"/>
        </pc:sldMkLst>
        <pc:spChg chg="mod">
          <ac:chgData name="Scott Groth" userId="985309010f991ea9" providerId="LiveId" clId="{DA6B3A5A-7A91-4D09-B303-4EFFEAC62E18}" dt="2019-08-17T19:27:23.447" v="745" actId="20577"/>
          <ac:spMkLst>
            <pc:docMk/>
            <pc:sldMk cId="2489649491" sldId="271"/>
            <ac:spMk id="3" creationId="{BEC6E6AB-131F-42FC-A239-70696A5A800E}"/>
          </ac:spMkLst>
        </pc:spChg>
      </pc:sldChg>
      <pc:sldChg chg="modSp add">
        <pc:chgData name="Scott Groth" userId="985309010f991ea9" providerId="LiveId" clId="{DA6B3A5A-7A91-4D09-B303-4EFFEAC62E18}" dt="2019-08-17T19:27:55.515" v="751" actId="20577"/>
        <pc:sldMkLst>
          <pc:docMk/>
          <pc:sldMk cId="3105698132" sldId="272"/>
        </pc:sldMkLst>
        <pc:spChg chg="mod">
          <ac:chgData name="Scott Groth" userId="985309010f991ea9" providerId="LiveId" clId="{DA6B3A5A-7A91-4D09-B303-4EFFEAC62E18}" dt="2019-08-17T19:27:55.515" v="751" actId="20577"/>
          <ac:spMkLst>
            <pc:docMk/>
            <pc:sldMk cId="3105698132" sldId="272"/>
            <ac:spMk id="3" creationId="{BEC6E6AB-131F-42FC-A239-70696A5A800E}"/>
          </ac:spMkLst>
        </pc:spChg>
      </pc:sldChg>
      <pc:sldChg chg="modSp add">
        <pc:chgData name="Scott Groth" userId="985309010f991ea9" providerId="LiveId" clId="{DA6B3A5A-7A91-4D09-B303-4EFFEAC62E18}" dt="2019-08-17T19:30:18.856" v="765" actId="20577"/>
        <pc:sldMkLst>
          <pc:docMk/>
          <pc:sldMk cId="2866199392" sldId="273"/>
        </pc:sldMkLst>
        <pc:spChg chg="mod">
          <ac:chgData name="Scott Groth" userId="985309010f991ea9" providerId="LiveId" clId="{DA6B3A5A-7A91-4D09-B303-4EFFEAC62E18}" dt="2019-08-17T19:30:18.856" v="765" actId="20577"/>
          <ac:spMkLst>
            <pc:docMk/>
            <pc:sldMk cId="2866199392" sldId="273"/>
            <ac:spMk id="3" creationId="{BEC6E6AB-131F-42FC-A239-70696A5A800E}"/>
          </ac:spMkLst>
        </pc:spChg>
      </pc:sldChg>
      <pc:sldChg chg="modSp add">
        <pc:chgData name="Scott Groth" userId="985309010f991ea9" providerId="LiveId" clId="{DA6B3A5A-7A91-4D09-B303-4EFFEAC62E18}" dt="2019-08-17T19:33:33.048" v="781" actId="12"/>
        <pc:sldMkLst>
          <pc:docMk/>
          <pc:sldMk cId="2219459811" sldId="274"/>
        </pc:sldMkLst>
        <pc:spChg chg="mod">
          <ac:chgData name="Scott Groth" userId="985309010f991ea9" providerId="LiveId" clId="{DA6B3A5A-7A91-4D09-B303-4EFFEAC62E18}" dt="2019-08-17T19:33:33.048" v="781" actId="12"/>
          <ac:spMkLst>
            <pc:docMk/>
            <pc:sldMk cId="2219459811" sldId="274"/>
            <ac:spMk id="3" creationId="{BEC6E6AB-131F-42FC-A239-70696A5A800E}"/>
          </ac:spMkLst>
        </pc:spChg>
      </pc:sldChg>
      <pc:sldChg chg="add">
        <pc:chgData name="Scott Groth" userId="985309010f991ea9" providerId="LiveId" clId="{DA6B3A5A-7A91-4D09-B303-4EFFEAC62E18}" dt="2019-08-17T19:34:20.589" v="782"/>
        <pc:sldMkLst>
          <pc:docMk/>
          <pc:sldMk cId="898446269" sldId="275"/>
        </pc:sldMkLst>
      </pc:sldChg>
      <pc:sldChg chg="modSp add">
        <pc:chgData name="Scott Groth" userId="985309010f991ea9" providerId="LiveId" clId="{DA6B3A5A-7A91-4D09-B303-4EFFEAC62E18}" dt="2019-08-17T20:35:01.756" v="798" actId="27636"/>
        <pc:sldMkLst>
          <pc:docMk/>
          <pc:sldMk cId="1439992977" sldId="276"/>
        </pc:sldMkLst>
        <pc:spChg chg="mod">
          <ac:chgData name="Scott Groth" userId="985309010f991ea9" providerId="LiveId" clId="{DA6B3A5A-7A91-4D09-B303-4EFFEAC62E18}" dt="2019-08-17T20:35:01.756" v="798" actId="27636"/>
          <ac:spMkLst>
            <pc:docMk/>
            <pc:sldMk cId="1439992977" sldId="276"/>
            <ac:spMk id="3" creationId="{BEC6E6AB-131F-42FC-A239-70696A5A800E}"/>
          </ac:spMkLst>
        </pc:spChg>
      </pc:sldChg>
      <pc:sldMasterChg chg="modSldLayout">
        <pc:chgData name="Scott Groth" userId="985309010f991ea9" providerId="LiveId" clId="{DA6B3A5A-7A91-4D09-B303-4EFFEAC62E18}" dt="2019-08-17T17:03:47.824" v="5" actId="207"/>
        <pc:sldMasterMkLst>
          <pc:docMk/>
          <pc:sldMasterMk cId="1138314866" sldId="2147483648"/>
        </pc:sldMasterMkLst>
        <pc:sldLayoutChg chg="modSp">
          <pc:chgData name="Scott Groth" userId="985309010f991ea9" providerId="LiveId" clId="{DA6B3A5A-7A91-4D09-B303-4EFFEAC62E18}" dt="2019-08-17T17:03:47.824" v="5" actId="207"/>
          <pc:sldLayoutMkLst>
            <pc:docMk/>
            <pc:sldMasterMk cId="1138314866" sldId="2147483648"/>
            <pc:sldLayoutMk cId="2013895485" sldId="2147483649"/>
          </pc:sldLayoutMkLst>
          <pc:spChg chg="mod">
            <ac:chgData name="Scott Groth" userId="985309010f991ea9" providerId="LiveId" clId="{DA6B3A5A-7A91-4D09-B303-4EFFEAC62E18}" dt="2019-08-17T17:03:41.952" v="4" actId="207"/>
            <ac:spMkLst>
              <pc:docMk/>
              <pc:sldMasterMk cId="1138314866" sldId="2147483648"/>
              <pc:sldLayoutMk cId="2013895485" sldId="2147483649"/>
              <ac:spMk id="2" creationId="{2523DB05-7A2F-469C-9D51-CD10F3144E8B}"/>
            </ac:spMkLst>
          </pc:spChg>
          <pc:spChg chg="mod">
            <ac:chgData name="Scott Groth" userId="985309010f991ea9" providerId="LiveId" clId="{DA6B3A5A-7A91-4D09-B303-4EFFEAC62E18}" dt="2019-08-17T17:03:47.824" v="5" actId="207"/>
            <ac:spMkLst>
              <pc:docMk/>
              <pc:sldMasterMk cId="1138314866" sldId="2147483648"/>
              <pc:sldLayoutMk cId="2013895485" sldId="2147483649"/>
              <ac:spMk id="3" creationId="{DC9C8DF1-1000-47ED-B12C-7F7F8BB81408}"/>
            </ac:spMkLst>
          </pc:spChg>
        </pc:sldLayoutChg>
        <pc:sldLayoutChg chg="modSp">
          <pc:chgData name="Scott Groth" userId="985309010f991ea9" providerId="LiveId" clId="{DA6B3A5A-7A91-4D09-B303-4EFFEAC62E18}" dt="2019-08-17T17:03:31.965" v="3" actId="207"/>
          <pc:sldLayoutMkLst>
            <pc:docMk/>
            <pc:sldMasterMk cId="1138314866" sldId="2147483648"/>
            <pc:sldLayoutMk cId="378068077" sldId="2147483650"/>
          </pc:sldLayoutMkLst>
          <pc:spChg chg="mod">
            <ac:chgData name="Scott Groth" userId="985309010f991ea9" providerId="LiveId" clId="{DA6B3A5A-7A91-4D09-B303-4EFFEAC62E18}" dt="2019-08-17T17:03:23.144" v="2" actId="207"/>
            <ac:spMkLst>
              <pc:docMk/>
              <pc:sldMasterMk cId="1138314866" sldId="2147483648"/>
              <pc:sldLayoutMk cId="378068077" sldId="2147483650"/>
              <ac:spMk id="2" creationId="{513D7E48-F9DC-4B50-A57D-EACC62B4678D}"/>
            </ac:spMkLst>
          </pc:spChg>
          <pc:spChg chg="mod">
            <ac:chgData name="Scott Groth" userId="985309010f991ea9" providerId="LiveId" clId="{DA6B3A5A-7A91-4D09-B303-4EFFEAC62E18}" dt="2019-08-17T17:03:31.965" v="3" actId="207"/>
            <ac:spMkLst>
              <pc:docMk/>
              <pc:sldMasterMk cId="1138314866" sldId="2147483648"/>
              <pc:sldLayoutMk cId="378068077" sldId="2147483650"/>
              <ac:spMk id="3" creationId="{5AD4166D-B26E-4558-A945-B0ECA2E015B0}"/>
            </ac:spMkLst>
          </pc:spChg>
        </pc:sldLayoutChg>
      </pc:sldMasterChg>
    </pc:docChg>
  </pc:docChgLst>
  <pc:docChgLst>
    <pc:chgData name="Scott Groth" userId="95fd736c-578a-4c2b-ab1a-2dddb59f4d2d" providerId="ADAL" clId="{FE65FFE8-9B72-4FC1-BD13-382293A059DC}"/>
    <pc:docChg chg="undo custSel addSld delSld modSld modMainMaster modSection">
      <pc:chgData name="Scott Groth" userId="95fd736c-578a-4c2b-ab1a-2dddb59f4d2d" providerId="ADAL" clId="{FE65FFE8-9B72-4FC1-BD13-382293A059DC}" dt="2020-03-15T12:48:32.801" v="484"/>
      <pc:docMkLst>
        <pc:docMk/>
      </pc:docMkLst>
      <pc:sldChg chg="modSp mod">
        <pc:chgData name="Scott Groth" userId="95fd736c-578a-4c2b-ab1a-2dddb59f4d2d" providerId="ADAL" clId="{FE65FFE8-9B72-4FC1-BD13-382293A059DC}" dt="2020-03-15T03:00:20.451" v="56" actId="6549"/>
        <pc:sldMkLst>
          <pc:docMk/>
          <pc:sldMk cId="1480144034" sldId="256"/>
        </pc:sldMkLst>
        <pc:spChg chg="mod">
          <ac:chgData name="Scott Groth" userId="95fd736c-578a-4c2b-ab1a-2dddb59f4d2d" providerId="ADAL" clId="{FE65FFE8-9B72-4FC1-BD13-382293A059DC}" dt="2020-03-15T03:00:11.119" v="55" actId="20577"/>
          <ac:spMkLst>
            <pc:docMk/>
            <pc:sldMk cId="1480144034" sldId="256"/>
            <ac:spMk id="2" creationId="{FFAFB37B-2D41-44D6-86CC-569AA72A95ED}"/>
          </ac:spMkLst>
        </pc:spChg>
        <pc:spChg chg="mod">
          <ac:chgData name="Scott Groth" userId="95fd736c-578a-4c2b-ab1a-2dddb59f4d2d" providerId="ADAL" clId="{FE65FFE8-9B72-4FC1-BD13-382293A059DC}" dt="2020-03-15T03:00:20.451" v="56" actId="6549"/>
          <ac:spMkLst>
            <pc:docMk/>
            <pc:sldMk cId="1480144034" sldId="256"/>
            <ac:spMk id="3" creationId="{A6A9FE08-C8C7-4CCD-84EC-F0FD22FF0246}"/>
          </ac:spMkLst>
        </pc:spChg>
      </pc:sldChg>
      <pc:sldChg chg="modSp add del mod">
        <pc:chgData name="Scott Groth" userId="95fd736c-578a-4c2b-ab1a-2dddb59f4d2d" providerId="ADAL" clId="{FE65FFE8-9B72-4FC1-BD13-382293A059DC}" dt="2020-03-15T03:04:35.153" v="83"/>
        <pc:sldMkLst>
          <pc:docMk/>
          <pc:sldMk cId="175288393" sldId="257"/>
        </pc:sldMkLst>
        <pc:spChg chg="mod">
          <ac:chgData name="Scott Groth" userId="95fd736c-578a-4c2b-ab1a-2dddb59f4d2d" providerId="ADAL" clId="{FE65FFE8-9B72-4FC1-BD13-382293A059DC}" dt="2020-03-15T03:03:56.227" v="82" actId="20577"/>
          <ac:spMkLst>
            <pc:docMk/>
            <pc:sldMk cId="175288393" sldId="257"/>
            <ac:spMk id="2" creationId="{81D4D662-0028-4A74-BA99-33A6275ECD7C}"/>
          </ac:spMkLst>
        </pc:spChg>
        <pc:spChg chg="mod">
          <ac:chgData name="Scott Groth" userId="95fd736c-578a-4c2b-ab1a-2dddb59f4d2d" providerId="ADAL" clId="{FE65FFE8-9B72-4FC1-BD13-382293A059DC}" dt="2020-03-15T03:04:35.153" v="83"/>
          <ac:spMkLst>
            <pc:docMk/>
            <pc:sldMk cId="175288393" sldId="257"/>
            <ac:spMk id="3" creationId="{BEC6E6AB-131F-42FC-A239-70696A5A800E}"/>
          </ac:spMkLst>
        </pc:spChg>
      </pc:sldChg>
      <pc:sldChg chg="modSp add mod">
        <pc:chgData name="Scott Groth" userId="95fd736c-578a-4c2b-ab1a-2dddb59f4d2d" providerId="ADAL" clId="{FE65FFE8-9B72-4FC1-BD13-382293A059DC}" dt="2020-03-15T03:25:15.008" v="161" actId="20577"/>
        <pc:sldMkLst>
          <pc:docMk/>
          <pc:sldMk cId="1673794085" sldId="258"/>
        </pc:sldMkLst>
        <pc:spChg chg="mod">
          <ac:chgData name="Scott Groth" userId="95fd736c-578a-4c2b-ab1a-2dddb59f4d2d" providerId="ADAL" clId="{FE65FFE8-9B72-4FC1-BD13-382293A059DC}" dt="2020-03-15T03:25:15.008" v="161" actId="20577"/>
          <ac:spMkLst>
            <pc:docMk/>
            <pc:sldMk cId="1673794085" sldId="258"/>
            <ac:spMk id="2" creationId="{81D4D662-0028-4A74-BA99-33A6275ECD7C}"/>
          </ac:spMkLst>
        </pc:spChg>
        <pc:spChg chg="mod">
          <ac:chgData name="Scott Groth" userId="95fd736c-578a-4c2b-ab1a-2dddb59f4d2d" providerId="ADAL" clId="{FE65FFE8-9B72-4FC1-BD13-382293A059DC}" dt="2020-03-15T03:12:09.153" v="88" actId="207"/>
          <ac:spMkLst>
            <pc:docMk/>
            <pc:sldMk cId="1673794085" sldId="258"/>
            <ac:spMk id="3" creationId="{BEC6E6AB-131F-42FC-A239-70696A5A800E}"/>
          </ac:spMkLst>
        </pc:spChg>
      </pc:sldChg>
      <pc:sldChg chg="add del">
        <pc:chgData name="Scott Groth" userId="95fd736c-578a-4c2b-ab1a-2dddb59f4d2d" providerId="ADAL" clId="{FE65FFE8-9B72-4FC1-BD13-382293A059DC}" dt="2020-03-15T02:56:10.224" v="2" actId="47"/>
        <pc:sldMkLst>
          <pc:docMk/>
          <pc:sldMk cId="4015845201" sldId="258"/>
        </pc:sldMkLst>
      </pc:sldChg>
      <pc:sldChg chg="add del">
        <pc:chgData name="Scott Groth" userId="95fd736c-578a-4c2b-ab1a-2dddb59f4d2d" providerId="ADAL" clId="{FE65FFE8-9B72-4FC1-BD13-382293A059DC}" dt="2020-03-15T02:56:10.224" v="2" actId="47"/>
        <pc:sldMkLst>
          <pc:docMk/>
          <pc:sldMk cId="24204965" sldId="259"/>
        </pc:sldMkLst>
      </pc:sldChg>
      <pc:sldChg chg="modSp add mod">
        <pc:chgData name="Scott Groth" userId="95fd736c-578a-4c2b-ab1a-2dddb59f4d2d" providerId="ADAL" clId="{FE65FFE8-9B72-4FC1-BD13-382293A059DC}" dt="2020-03-15T03:25:24.911" v="162"/>
        <pc:sldMkLst>
          <pc:docMk/>
          <pc:sldMk cId="3831350979" sldId="259"/>
        </pc:sldMkLst>
        <pc:spChg chg="mod">
          <ac:chgData name="Scott Groth" userId="95fd736c-578a-4c2b-ab1a-2dddb59f4d2d" providerId="ADAL" clId="{FE65FFE8-9B72-4FC1-BD13-382293A059DC}" dt="2020-03-15T03:25:24.911" v="162"/>
          <ac:spMkLst>
            <pc:docMk/>
            <pc:sldMk cId="3831350979" sldId="259"/>
            <ac:spMk id="2" creationId="{81D4D662-0028-4A74-BA99-33A6275ECD7C}"/>
          </ac:spMkLst>
        </pc:spChg>
        <pc:spChg chg="mod">
          <ac:chgData name="Scott Groth" userId="95fd736c-578a-4c2b-ab1a-2dddb59f4d2d" providerId="ADAL" clId="{FE65FFE8-9B72-4FC1-BD13-382293A059DC}" dt="2020-03-15T03:13:21.812" v="92" actId="20577"/>
          <ac:spMkLst>
            <pc:docMk/>
            <pc:sldMk cId="3831350979" sldId="259"/>
            <ac:spMk id="3" creationId="{BEC6E6AB-131F-42FC-A239-70696A5A800E}"/>
          </ac:spMkLst>
        </pc:spChg>
      </pc:sldChg>
      <pc:sldChg chg="add del">
        <pc:chgData name="Scott Groth" userId="95fd736c-578a-4c2b-ab1a-2dddb59f4d2d" providerId="ADAL" clId="{FE65FFE8-9B72-4FC1-BD13-382293A059DC}" dt="2020-03-15T02:56:10.224" v="2" actId="47"/>
        <pc:sldMkLst>
          <pc:docMk/>
          <pc:sldMk cId="227389874" sldId="260"/>
        </pc:sldMkLst>
      </pc:sldChg>
      <pc:sldChg chg="modSp add mod">
        <pc:chgData name="Scott Groth" userId="95fd736c-578a-4c2b-ab1a-2dddb59f4d2d" providerId="ADAL" clId="{FE65FFE8-9B72-4FC1-BD13-382293A059DC}" dt="2020-03-15T03:25:36.406" v="163"/>
        <pc:sldMkLst>
          <pc:docMk/>
          <pc:sldMk cId="3184640218" sldId="260"/>
        </pc:sldMkLst>
        <pc:spChg chg="mod">
          <ac:chgData name="Scott Groth" userId="95fd736c-578a-4c2b-ab1a-2dddb59f4d2d" providerId="ADAL" clId="{FE65FFE8-9B72-4FC1-BD13-382293A059DC}" dt="2020-03-15T03:25:36.406" v="163"/>
          <ac:spMkLst>
            <pc:docMk/>
            <pc:sldMk cId="3184640218" sldId="260"/>
            <ac:spMk id="2" creationId="{81D4D662-0028-4A74-BA99-33A6275ECD7C}"/>
          </ac:spMkLst>
        </pc:spChg>
        <pc:spChg chg="mod">
          <ac:chgData name="Scott Groth" userId="95fd736c-578a-4c2b-ab1a-2dddb59f4d2d" providerId="ADAL" clId="{FE65FFE8-9B72-4FC1-BD13-382293A059DC}" dt="2020-03-15T03:23:00.867" v="110" actId="27636"/>
          <ac:spMkLst>
            <pc:docMk/>
            <pc:sldMk cId="3184640218" sldId="260"/>
            <ac:spMk id="3" creationId="{BEC6E6AB-131F-42FC-A239-70696A5A800E}"/>
          </ac:spMkLst>
        </pc:spChg>
      </pc:sldChg>
      <pc:sldChg chg="modSp add mod">
        <pc:chgData name="Scott Groth" userId="95fd736c-578a-4c2b-ab1a-2dddb59f4d2d" providerId="ADAL" clId="{FE65FFE8-9B72-4FC1-BD13-382293A059DC}" dt="2020-03-15T03:25:46.970" v="164"/>
        <pc:sldMkLst>
          <pc:docMk/>
          <pc:sldMk cId="1243372806" sldId="261"/>
        </pc:sldMkLst>
        <pc:spChg chg="mod">
          <ac:chgData name="Scott Groth" userId="95fd736c-578a-4c2b-ab1a-2dddb59f4d2d" providerId="ADAL" clId="{FE65FFE8-9B72-4FC1-BD13-382293A059DC}" dt="2020-03-15T03:25:46.970" v="164"/>
          <ac:spMkLst>
            <pc:docMk/>
            <pc:sldMk cId="1243372806" sldId="261"/>
            <ac:spMk id="2" creationId="{81D4D662-0028-4A74-BA99-33A6275ECD7C}"/>
          </ac:spMkLst>
        </pc:spChg>
        <pc:spChg chg="mod">
          <ac:chgData name="Scott Groth" userId="95fd736c-578a-4c2b-ab1a-2dddb59f4d2d" providerId="ADAL" clId="{FE65FFE8-9B72-4FC1-BD13-382293A059DC}" dt="2020-03-15T03:23:14.730" v="112" actId="27636"/>
          <ac:spMkLst>
            <pc:docMk/>
            <pc:sldMk cId="1243372806" sldId="261"/>
            <ac:spMk id="3" creationId="{BEC6E6AB-131F-42FC-A239-70696A5A800E}"/>
          </ac:spMkLst>
        </pc:spChg>
      </pc:sldChg>
      <pc:sldChg chg="add del">
        <pc:chgData name="Scott Groth" userId="95fd736c-578a-4c2b-ab1a-2dddb59f4d2d" providerId="ADAL" clId="{FE65FFE8-9B72-4FC1-BD13-382293A059DC}" dt="2020-03-15T02:56:10.224" v="2" actId="47"/>
        <pc:sldMkLst>
          <pc:docMk/>
          <pc:sldMk cId="3521868590" sldId="261"/>
        </pc:sldMkLst>
      </pc:sldChg>
      <pc:sldChg chg="add del">
        <pc:chgData name="Scott Groth" userId="95fd736c-578a-4c2b-ab1a-2dddb59f4d2d" providerId="ADAL" clId="{FE65FFE8-9B72-4FC1-BD13-382293A059DC}" dt="2020-03-15T02:56:10.224" v="2" actId="47"/>
        <pc:sldMkLst>
          <pc:docMk/>
          <pc:sldMk cId="1343117944" sldId="262"/>
        </pc:sldMkLst>
      </pc:sldChg>
      <pc:sldChg chg="modSp add mod">
        <pc:chgData name="Scott Groth" userId="95fd736c-578a-4c2b-ab1a-2dddb59f4d2d" providerId="ADAL" clId="{FE65FFE8-9B72-4FC1-BD13-382293A059DC}" dt="2020-03-15T03:25:54.064" v="165"/>
        <pc:sldMkLst>
          <pc:docMk/>
          <pc:sldMk cId="3596230966" sldId="262"/>
        </pc:sldMkLst>
        <pc:spChg chg="mod">
          <ac:chgData name="Scott Groth" userId="95fd736c-578a-4c2b-ab1a-2dddb59f4d2d" providerId="ADAL" clId="{FE65FFE8-9B72-4FC1-BD13-382293A059DC}" dt="2020-03-15T03:25:54.064" v="165"/>
          <ac:spMkLst>
            <pc:docMk/>
            <pc:sldMk cId="3596230966" sldId="262"/>
            <ac:spMk id="2" creationId="{81D4D662-0028-4A74-BA99-33A6275ECD7C}"/>
          </ac:spMkLst>
        </pc:spChg>
        <pc:spChg chg="mod">
          <ac:chgData name="Scott Groth" userId="95fd736c-578a-4c2b-ab1a-2dddb59f4d2d" providerId="ADAL" clId="{FE65FFE8-9B72-4FC1-BD13-382293A059DC}" dt="2020-03-15T03:24:01.173" v="116"/>
          <ac:spMkLst>
            <pc:docMk/>
            <pc:sldMk cId="3596230966" sldId="262"/>
            <ac:spMk id="3" creationId="{BEC6E6AB-131F-42FC-A239-70696A5A800E}"/>
          </ac:spMkLst>
        </pc:spChg>
      </pc:sldChg>
      <pc:sldChg chg="add del">
        <pc:chgData name="Scott Groth" userId="95fd736c-578a-4c2b-ab1a-2dddb59f4d2d" providerId="ADAL" clId="{FE65FFE8-9B72-4FC1-BD13-382293A059DC}" dt="2020-03-15T02:56:10.224" v="2" actId="47"/>
        <pc:sldMkLst>
          <pc:docMk/>
          <pc:sldMk cId="3226655330" sldId="263"/>
        </pc:sldMkLst>
      </pc:sldChg>
      <pc:sldChg chg="modSp add">
        <pc:chgData name="Scott Groth" userId="95fd736c-578a-4c2b-ab1a-2dddb59f4d2d" providerId="ADAL" clId="{FE65FFE8-9B72-4FC1-BD13-382293A059DC}" dt="2020-03-15T03:25:59.439" v="166"/>
        <pc:sldMkLst>
          <pc:docMk/>
          <pc:sldMk cId="3239543567" sldId="263"/>
        </pc:sldMkLst>
        <pc:spChg chg="mod">
          <ac:chgData name="Scott Groth" userId="95fd736c-578a-4c2b-ab1a-2dddb59f4d2d" providerId="ADAL" clId="{FE65FFE8-9B72-4FC1-BD13-382293A059DC}" dt="2020-03-15T03:25:59.439" v="166"/>
          <ac:spMkLst>
            <pc:docMk/>
            <pc:sldMk cId="3239543567" sldId="263"/>
            <ac:spMk id="2" creationId="{81D4D662-0028-4A74-BA99-33A6275ECD7C}"/>
          </ac:spMkLst>
        </pc:spChg>
      </pc:sldChg>
      <pc:sldChg chg="add del">
        <pc:chgData name="Scott Groth" userId="95fd736c-578a-4c2b-ab1a-2dddb59f4d2d" providerId="ADAL" clId="{FE65FFE8-9B72-4FC1-BD13-382293A059DC}" dt="2020-03-15T02:56:10.224" v="2" actId="47"/>
        <pc:sldMkLst>
          <pc:docMk/>
          <pc:sldMk cId="711325244" sldId="264"/>
        </pc:sldMkLst>
      </pc:sldChg>
      <pc:sldChg chg="modSp add">
        <pc:chgData name="Scott Groth" userId="95fd736c-578a-4c2b-ab1a-2dddb59f4d2d" providerId="ADAL" clId="{FE65FFE8-9B72-4FC1-BD13-382293A059DC}" dt="2020-03-15T03:28:51.596" v="170"/>
        <pc:sldMkLst>
          <pc:docMk/>
          <pc:sldMk cId="1050054510" sldId="264"/>
        </pc:sldMkLst>
        <pc:spChg chg="mod">
          <ac:chgData name="Scott Groth" userId="95fd736c-578a-4c2b-ab1a-2dddb59f4d2d" providerId="ADAL" clId="{FE65FFE8-9B72-4FC1-BD13-382293A059DC}" dt="2020-03-15T03:28:51.596" v="170"/>
          <ac:spMkLst>
            <pc:docMk/>
            <pc:sldMk cId="1050054510" sldId="264"/>
            <ac:spMk id="3" creationId="{BEC6E6AB-131F-42FC-A239-70696A5A800E}"/>
          </ac:spMkLst>
        </pc:spChg>
      </pc:sldChg>
      <pc:sldChg chg="modSp add">
        <pc:chgData name="Scott Groth" userId="95fd736c-578a-4c2b-ab1a-2dddb59f4d2d" providerId="ADAL" clId="{FE65FFE8-9B72-4FC1-BD13-382293A059DC}" dt="2020-03-15T03:36:06.999" v="172"/>
        <pc:sldMkLst>
          <pc:docMk/>
          <pc:sldMk cId="1650754363" sldId="265"/>
        </pc:sldMkLst>
        <pc:spChg chg="mod">
          <ac:chgData name="Scott Groth" userId="95fd736c-578a-4c2b-ab1a-2dddb59f4d2d" providerId="ADAL" clId="{FE65FFE8-9B72-4FC1-BD13-382293A059DC}" dt="2020-03-15T03:36:06.999" v="172"/>
          <ac:spMkLst>
            <pc:docMk/>
            <pc:sldMk cId="1650754363" sldId="265"/>
            <ac:spMk id="3" creationId="{BEC6E6AB-131F-42FC-A239-70696A5A800E}"/>
          </ac:spMkLst>
        </pc:spChg>
      </pc:sldChg>
      <pc:sldChg chg="add del">
        <pc:chgData name="Scott Groth" userId="95fd736c-578a-4c2b-ab1a-2dddb59f4d2d" providerId="ADAL" clId="{FE65FFE8-9B72-4FC1-BD13-382293A059DC}" dt="2020-03-15T02:56:10.224" v="2" actId="47"/>
        <pc:sldMkLst>
          <pc:docMk/>
          <pc:sldMk cId="2422860159" sldId="265"/>
        </pc:sldMkLst>
      </pc:sldChg>
      <pc:sldChg chg="add">
        <pc:chgData name="Scott Groth" userId="95fd736c-578a-4c2b-ab1a-2dddb59f4d2d" providerId="ADAL" clId="{FE65FFE8-9B72-4FC1-BD13-382293A059DC}" dt="2020-03-15T03:38:06.956" v="173"/>
        <pc:sldMkLst>
          <pc:docMk/>
          <pc:sldMk cId="1050926091" sldId="266"/>
        </pc:sldMkLst>
      </pc:sldChg>
      <pc:sldChg chg="add del">
        <pc:chgData name="Scott Groth" userId="95fd736c-578a-4c2b-ab1a-2dddb59f4d2d" providerId="ADAL" clId="{FE65FFE8-9B72-4FC1-BD13-382293A059DC}" dt="2020-03-15T02:56:10.224" v="2" actId="47"/>
        <pc:sldMkLst>
          <pc:docMk/>
          <pc:sldMk cId="1317441727" sldId="266"/>
        </pc:sldMkLst>
      </pc:sldChg>
      <pc:sldChg chg="modSp add mod">
        <pc:chgData name="Scott Groth" userId="95fd736c-578a-4c2b-ab1a-2dddb59f4d2d" providerId="ADAL" clId="{FE65FFE8-9B72-4FC1-BD13-382293A059DC}" dt="2020-03-15T03:45:13.316" v="188"/>
        <pc:sldMkLst>
          <pc:docMk/>
          <pc:sldMk cId="1768638897" sldId="267"/>
        </pc:sldMkLst>
        <pc:spChg chg="mod">
          <ac:chgData name="Scott Groth" userId="95fd736c-578a-4c2b-ab1a-2dddb59f4d2d" providerId="ADAL" clId="{FE65FFE8-9B72-4FC1-BD13-382293A059DC}" dt="2020-03-15T03:41:17.294" v="184" actId="20577"/>
          <ac:spMkLst>
            <pc:docMk/>
            <pc:sldMk cId="1768638897" sldId="267"/>
            <ac:spMk id="2" creationId="{81D4D662-0028-4A74-BA99-33A6275ECD7C}"/>
          </ac:spMkLst>
        </pc:spChg>
        <pc:spChg chg="mod">
          <ac:chgData name="Scott Groth" userId="95fd736c-578a-4c2b-ab1a-2dddb59f4d2d" providerId="ADAL" clId="{FE65FFE8-9B72-4FC1-BD13-382293A059DC}" dt="2020-03-15T03:45:13.316" v="188"/>
          <ac:spMkLst>
            <pc:docMk/>
            <pc:sldMk cId="1768638897" sldId="267"/>
            <ac:spMk id="3" creationId="{BEC6E6AB-131F-42FC-A239-70696A5A800E}"/>
          </ac:spMkLst>
        </pc:spChg>
      </pc:sldChg>
      <pc:sldChg chg="modSp add mod">
        <pc:chgData name="Scott Groth" userId="95fd736c-578a-4c2b-ab1a-2dddb59f4d2d" providerId="ADAL" clId="{FE65FFE8-9B72-4FC1-BD13-382293A059DC}" dt="2020-03-15T03:46:33.443" v="191" actId="12"/>
        <pc:sldMkLst>
          <pc:docMk/>
          <pc:sldMk cId="4179617766" sldId="268"/>
        </pc:sldMkLst>
        <pc:spChg chg="mod">
          <ac:chgData name="Scott Groth" userId="95fd736c-578a-4c2b-ab1a-2dddb59f4d2d" providerId="ADAL" clId="{FE65FFE8-9B72-4FC1-BD13-382293A059DC}" dt="2020-03-15T03:46:33.443" v="191" actId="12"/>
          <ac:spMkLst>
            <pc:docMk/>
            <pc:sldMk cId="4179617766" sldId="268"/>
            <ac:spMk id="3" creationId="{BEC6E6AB-131F-42FC-A239-70696A5A800E}"/>
          </ac:spMkLst>
        </pc:spChg>
      </pc:sldChg>
      <pc:sldChg chg="modSp add mod">
        <pc:chgData name="Scott Groth" userId="95fd736c-578a-4c2b-ab1a-2dddb59f4d2d" providerId="ADAL" clId="{FE65FFE8-9B72-4FC1-BD13-382293A059DC}" dt="2020-03-15T03:49:35.223" v="201" actId="20577"/>
        <pc:sldMkLst>
          <pc:docMk/>
          <pc:sldMk cId="4028951413" sldId="269"/>
        </pc:sldMkLst>
        <pc:spChg chg="mod">
          <ac:chgData name="Scott Groth" userId="95fd736c-578a-4c2b-ab1a-2dddb59f4d2d" providerId="ADAL" clId="{FE65FFE8-9B72-4FC1-BD13-382293A059DC}" dt="2020-03-15T03:49:35.223" v="201" actId="20577"/>
          <ac:spMkLst>
            <pc:docMk/>
            <pc:sldMk cId="4028951413" sldId="269"/>
            <ac:spMk id="3" creationId="{BEC6E6AB-131F-42FC-A239-70696A5A800E}"/>
          </ac:spMkLst>
        </pc:spChg>
      </pc:sldChg>
      <pc:sldChg chg="modSp add mod">
        <pc:chgData name="Scott Groth" userId="95fd736c-578a-4c2b-ab1a-2dddb59f4d2d" providerId="ADAL" clId="{FE65FFE8-9B72-4FC1-BD13-382293A059DC}" dt="2020-03-15T03:52:49.647" v="237" actId="207"/>
        <pc:sldMkLst>
          <pc:docMk/>
          <pc:sldMk cId="2931587365" sldId="270"/>
        </pc:sldMkLst>
        <pc:spChg chg="mod">
          <ac:chgData name="Scott Groth" userId="95fd736c-578a-4c2b-ab1a-2dddb59f4d2d" providerId="ADAL" clId="{FE65FFE8-9B72-4FC1-BD13-382293A059DC}" dt="2020-03-15T03:51:32.941" v="234" actId="20577"/>
          <ac:spMkLst>
            <pc:docMk/>
            <pc:sldMk cId="2931587365" sldId="270"/>
            <ac:spMk id="2" creationId="{81D4D662-0028-4A74-BA99-33A6275ECD7C}"/>
          </ac:spMkLst>
        </pc:spChg>
        <pc:spChg chg="mod">
          <ac:chgData name="Scott Groth" userId="95fd736c-578a-4c2b-ab1a-2dddb59f4d2d" providerId="ADAL" clId="{FE65FFE8-9B72-4FC1-BD13-382293A059DC}" dt="2020-03-15T03:52:49.647" v="237" actId="207"/>
          <ac:spMkLst>
            <pc:docMk/>
            <pc:sldMk cId="2931587365" sldId="270"/>
            <ac:spMk id="3" creationId="{BEC6E6AB-131F-42FC-A239-70696A5A800E}"/>
          </ac:spMkLst>
        </pc:spChg>
      </pc:sldChg>
      <pc:sldChg chg="modSp add mod">
        <pc:chgData name="Scott Groth" userId="95fd736c-578a-4c2b-ab1a-2dddb59f4d2d" providerId="ADAL" clId="{FE65FFE8-9B72-4FC1-BD13-382293A059DC}" dt="2020-03-15T03:54:32.819" v="240" actId="12"/>
        <pc:sldMkLst>
          <pc:docMk/>
          <pc:sldMk cId="1551439515" sldId="271"/>
        </pc:sldMkLst>
        <pc:spChg chg="mod">
          <ac:chgData name="Scott Groth" userId="95fd736c-578a-4c2b-ab1a-2dddb59f4d2d" providerId="ADAL" clId="{FE65FFE8-9B72-4FC1-BD13-382293A059DC}" dt="2020-03-15T03:54:32.819" v="240" actId="12"/>
          <ac:spMkLst>
            <pc:docMk/>
            <pc:sldMk cId="1551439515" sldId="271"/>
            <ac:spMk id="3" creationId="{BEC6E6AB-131F-42FC-A239-70696A5A800E}"/>
          </ac:spMkLst>
        </pc:spChg>
      </pc:sldChg>
      <pc:sldChg chg="modSp add mod">
        <pc:chgData name="Scott Groth" userId="95fd736c-578a-4c2b-ab1a-2dddb59f4d2d" providerId="ADAL" clId="{FE65FFE8-9B72-4FC1-BD13-382293A059DC}" dt="2020-03-15T03:56:07.237" v="244" actId="12"/>
        <pc:sldMkLst>
          <pc:docMk/>
          <pc:sldMk cId="392240462" sldId="272"/>
        </pc:sldMkLst>
        <pc:spChg chg="mod">
          <ac:chgData name="Scott Groth" userId="95fd736c-578a-4c2b-ab1a-2dddb59f4d2d" providerId="ADAL" clId="{FE65FFE8-9B72-4FC1-BD13-382293A059DC}" dt="2020-03-15T03:56:07.237" v="244" actId="12"/>
          <ac:spMkLst>
            <pc:docMk/>
            <pc:sldMk cId="392240462" sldId="272"/>
            <ac:spMk id="3" creationId="{BEC6E6AB-131F-42FC-A239-70696A5A800E}"/>
          </ac:spMkLst>
        </pc:spChg>
      </pc:sldChg>
      <pc:sldChg chg="modSp add mod">
        <pc:chgData name="Scott Groth" userId="95fd736c-578a-4c2b-ab1a-2dddb59f4d2d" providerId="ADAL" clId="{FE65FFE8-9B72-4FC1-BD13-382293A059DC}" dt="2020-03-15T12:48:09.838" v="483" actId="20577"/>
        <pc:sldMkLst>
          <pc:docMk/>
          <pc:sldMk cId="135630236" sldId="273"/>
        </pc:sldMkLst>
        <pc:spChg chg="mod">
          <ac:chgData name="Scott Groth" userId="95fd736c-578a-4c2b-ab1a-2dddb59f4d2d" providerId="ADAL" clId="{FE65FFE8-9B72-4FC1-BD13-382293A059DC}" dt="2020-03-15T12:46:37.860" v="254" actId="20577"/>
          <ac:spMkLst>
            <pc:docMk/>
            <pc:sldMk cId="135630236" sldId="273"/>
            <ac:spMk id="2" creationId="{81D4D662-0028-4A74-BA99-33A6275ECD7C}"/>
          </ac:spMkLst>
        </pc:spChg>
        <pc:spChg chg="mod">
          <ac:chgData name="Scott Groth" userId="95fd736c-578a-4c2b-ab1a-2dddb59f4d2d" providerId="ADAL" clId="{FE65FFE8-9B72-4FC1-BD13-382293A059DC}" dt="2020-03-15T12:48:09.838" v="483" actId="20577"/>
          <ac:spMkLst>
            <pc:docMk/>
            <pc:sldMk cId="135630236" sldId="273"/>
            <ac:spMk id="3" creationId="{BEC6E6AB-131F-42FC-A239-70696A5A800E}"/>
          </ac:spMkLst>
        </pc:spChg>
      </pc:sldChg>
      <pc:sldChg chg="add">
        <pc:chgData name="Scott Groth" userId="95fd736c-578a-4c2b-ab1a-2dddb59f4d2d" providerId="ADAL" clId="{FE65FFE8-9B72-4FC1-BD13-382293A059DC}" dt="2020-03-15T12:48:32.801" v="484"/>
        <pc:sldMkLst>
          <pc:docMk/>
          <pc:sldMk cId="2005863755" sldId="274"/>
        </pc:sldMkLst>
      </pc:sldChg>
      <pc:sldMasterChg chg="modSldLayout">
        <pc:chgData name="Scott Groth" userId="95fd736c-578a-4c2b-ab1a-2dddb59f4d2d" providerId="ADAL" clId="{FE65FFE8-9B72-4FC1-BD13-382293A059DC}" dt="2020-03-15T02:58:17.085" v="8"/>
        <pc:sldMasterMkLst>
          <pc:docMk/>
          <pc:sldMasterMk cId="1138314866" sldId="2147483648"/>
        </pc:sldMasterMkLst>
        <pc:sldLayoutChg chg="setBg">
          <pc:chgData name="Scott Groth" userId="95fd736c-578a-4c2b-ab1a-2dddb59f4d2d" providerId="ADAL" clId="{FE65FFE8-9B72-4FC1-BD13-382293A059DC}" dt="2020-03-15T02:57:16.131" v="4"/>
          <pc:sldLayoutMkLst>
            <pc:docMk/>
            <pc:sldMasterMk cId="1138314866" sldId="2147483648"/>
            <pc:sldLayoutMk cId="2013895485" sldId="2147483649"/>
          </pc:sldLayoutMkLst>
        </pc:sldLayoutChg>
        <pc:sldLayoutChg chg="setBg">
          <pc:chgData name="Scott Groth" userId="95fd736c-578a-4c2b-ab1a-2dddb59f4d2d" providerId="ADAL" clId="{FE65FFE8-9B72-4FC1-BD13-382293A059DC}" dt="2020-03-15T02:57:54.679" v="6"/>
          <pc:sldLayoutMkLst>
            <pc:docMk/>
            <pc:sldMasterMk cId="1138314866" sldId="2147483648"/>
            <pc:sldLayoutMk cId="378068077" sldId="2147483650"/>
          </pc:sldLayoutMkLst>
        </pc:sldLayoutChg>
        <pc:sldLayoutChg chg="setBg">
          <pc:chgData name="Scott Groth" userId="95fd736c-578a-4c2b-ab1a-2dddb59f4d2d" providerId="ADAL" clId="{FE65FFE8-9B72-4FC1-BD13-382293A059DC}" dt="2020-03-15T02:58:17.085" v="8"/>
          <pc:sldLayoutMkLst>
            <pc:docMk/>
            <pc:sldMasterMk cId="1138314866" sldId="2147483648"/>
            <pc:sldLayoutMk cId="3028573942" sldId="2147483660"/>
          </pc:sldLayoutMkLst>
        </pc:sldLayoutChg>
      </pc:sldMasterChg>
    </pc:docChg>
  </pc:docChgLst>
  <pc:docChgLst>
    <pc:chgData name="Scott Groth" userId="985309010f991ea9" providerId="LiveId" clId="{02D7F657-F65A-4BC2-BC33-C4520B96B395}"/>
    <pc:docChg chg="undo custSel addSld delSld modSld sldOrd modMainMaster modSection">
      <pc:chgData name="Scott Groth" userId="985309010f991ea9" providerId="LiveId" clId="{02D7F657-F65A-4BC2-BC33-C4520B96B395}" dt="2019-10-13T03:44:14.294" v="631" actId="113"/>
      <pc:docMkLst>
        <pc:docMk/>
      </pc:docMkLst>
      <pc:sldChg chg="addSp modSp">
        <pc:chgData name="Scott Groth" userId="985309010f991ea9" providerId="LiveId" clId="{02D7F657-F65A-4BC2-BC33-C4520B96B395}" dt="2019-10-13T02:41:24.976" v="242" actId="20577"/>
        <pc:sldMkLst>
          <pc:docMk/>
          <pc:sldMk cId="1480144034" sldId="256"/>
        </pc:sldMkLst>
        <pc:spChg chg="add mod">
          <ac:chgData name="Scott Groth" userId="985309010f991ea9" providerId="LiveId" clId="{02D7F657-F65A-4BC2-BC33-C4520B96B395}" dt="2019-10-13T02:11:31.571" v="55" actId="20577"/>
          <ac:spMkLst>
            <pc:docMk/>
            <pc:sldMk cId="1480144034" sldId="256"/>
            <ac:spMk id="2" creationId="{FFAFB37B-2D41-44D6-86CC-569AA72A95ED}"/>
          </ac:spMkLst>
        </pc:spChg>
        <pc:spChg chg="add mod">
          <ac:chgData name="Scott Groth" userId="985309010f991ea9" providerId="LiveId" clId="{02D7F657-F65A-4BC2-BC33-C4520B96B395}" dt="2019-10-13T02:41:24.976" v="242" actId="20577"/>
          <ac:spMkLst>
            <pc:docMk/>
            <pc:sldMk cId="1480144034" sldId="256"/>
            <ac:spMk id="3" creationId="{A6A9FE08-C8C7-4CCD-84EC-F0FD22FF0246}"/>
          </ac:spMkLst>
        </pc:spChg>
      </pc:sldChg>
      <pc:sldChg chg="addSp modSp">
        <pc:chgData name="Scott Groth" userId="985309010f991ea9" providerId="LiveId" clId="{02D7F657-F65A-4BC2-BC33-C4520B96B395}" dt="2019-10-13T02:14:34.196" v="127" actId="20577"/>
        <pc:sldMkLst>
          <pc:docMk/>
          <pc:sldMk cId="175288393" sldId="257"/>
        </pc:sldMkLst>
        <pc:spChg chg="add mod">
          <ac:chgData name="Scott Groth" userId="985309010f991ea9" providerId="LiveId" clId="{02D7F657-F65A-4BC2-BC33-C4520B96B395}" dt="2019-10-13T02:14:03.369" v="125" actId="20577"/>
          <ac:spMkLst>
            <pc:docMk/>
            <pc:sldMk cId="175288393" sldId="257"/>
            <ac:spMk id="2" creationId="{81D4D662-0028-4A74-BA99-33A6275ECD7C}"/>
          </ac:spMkLst>
        </pc:spChg>
        <pc:spChg chg="mod">
          <ac:chgData name="Scott Groth" userId="985309010f991ea9" providerId="LiveId" clId="{02D7F657-F65A-4BC2-BC33-C4520B96B395}" dt="2019-10-13T02:14:34.196" v="127" actId="20577"/>
          <ac:spMkLst>
            <pc:docMk/>
            <pc:sldMk cId="175288393" sldId="257"/>
            <ac:spMk id="3" creationId="{BEC6E6AB-131F-42FC-A239-70696A5A800E}"/>
          </ac:spMkLst>
        </pc:spChg>
      </pc:sldChg>
      <pc:sldChg chg="del">
        <pc:chgData name="Scott Groth" userId="985309010f991ea9" providerId="LiveId" clId="{02D7F657-F65A-4BC2-BC33-C4520B96B395}" dt="2019-10-13T02:11:50.728" v="56" actId="2696"/>
        <pc:sldMkLst>
          <pc:docMk/>
          <pc:sldMk cId="632186796" sldId="258"/>
        </pc:sldMkLst>
      </pc:sldChg>
      <pc:sldChg chg="modSp add">
        <pc:chgData name="Scott Groth" userId="985309010f991ea9" providerId="LiveId" clId="{02D7F657-F65A-4BC2-BC33-C4520B96B395}" dt="2019-10-13T02:19:24.611" v="182" actId="20577"/>
        <pc:sldMkLst>
          <pc:docMk/>
          <pc:sldMk cId="4015845201" sldId="258"/>
        </pc:sldMkLst>
        <pc:spChg chg="mod">
          <ac:chgData name="Scott Groth" userId="985309010f991ea9" providerId="LiveId" clId="{02D7F657-F65A-4BC2-BC33-C4520B96B395}" dt="2019-10-13T02:19:24.611" v="182" actId="20577"/>
          <ac:spMkLst>
            <pc:docMk/>
            <pc:sldMk cId="4015845201" sldId="258"/>
            <ac:spMk id="3" creationId="{BEC6E6AB-131F-42FC-A239-70696A5A800E}"/>
          </ac:spMkLst>
        </pc:spChg>
      </pc:sldChg>
      <pc:sldChg chg="modSp add">
        <pc:chgData name="Scott Groth" userId="985309010f991ea9" providerId="LiveId" clId="{02D7F657-F65A-4BC2-BC33-C4520B96B395}" dt="2019-10-13T02:21:59.610" v="225" actId="20577"/>
        <pc:sldMkLst>
          <pc:docMk/>
          <pc:sldMk cId="24204965" sldId="259"/>
        </pc:sldMkLst>
        <pc:spChg chg="mod">
          <ac:chgData name="Scott Groth" userId="985309010f991ea9" providerId="LiveId" clId="{02D7F657-F65A-4BC2-BC33-C4520B96B395}" dt="2019-10-13T02:20:03.497" v="217" actId="20577"/>
          <ac:spMkLst>
            <pc:docMk/>
            <pc:sldMk cId="24204965" sldId="259"/>
            <ac:spMk id="2" creationId="{81D4D662-0028-4A74-BA99-33A6275ECD7C}"/>
          </ac:spMkLst>
        </pc:spChg>
        <pc:spChg chg="mod">
          <ac:chgData name="Scott Groth" userId="985309010f991ea9" providerId="LiveId" clId="{02D7F657-F65A-4BC2-BC33-C4520B96B395}" dt="2019-10-13T02:21:59.610" v="225" actId="20577"/>
          <ac:spMkLst>
            <pc:docMk/>
            <pc:sldMk cId="24204965" sldId="259"/>
            <ac:spMk id="3" creationId="{BEC6E6AB-131F-42FC-A239-70696A5A800E}"/>
          </ac:spMkLst>
        </pc:spChg>
      </pc:sldChg>
      <pc:sldChg chg="del">
        <pc:chgData name="Scott Groth" userId="985309010f991ea9" providerId="LiveId" clId="{02D7F657-F65A-4BC2-BC33-C4520B96B395}" dt="2019-10-13T02:11:50.760" v="57" actId="2696"/>
        <pc:sldMkLst>
          <pc:docMk/>
          <pc:sldMk cId="3780895359" sldId="259"/>
        </pc:sldMkLst>
      </pc:sldChg>
      <pc:sldChg chg="modSp add">
        <pc:chgData name="Scott Groth" userId="985309010f991ea9" providerId="LiveId" clId="{02D7F657-F65A-4BC2-BC33-C4520B96B395}" dt="2019-10-13T02:30:46.892" v="228" actId="113"/>
        <pc:sldMkLst>
          <pc:docMk/>
          <pc:sldMk cId="227389874" sldId="260"/>
        </pc:sldMkLst>
        <pc:spChg chg="mod">
          <ac:chgData name="Scott Groth" userId="985309010f991ea9" providerId="LiveId" clId="{02D7F657-F65A-4BC2-BC33-C4520B96B395}" dt="2019-10-13T02:30:46.892" v="228" actId="113"/>
          <ac:spMkLst>
            <pc:docMk/>
            <pc:sldMk cId="227389874" sldId="260"/>
            <ac:spMk id="3" creationId="{BEC6E6AB-131F-42FC-A239-70696A5A800E}"/>
          </ac:spMkLst>
        </pc:spChg>
      </pc:sldChg>
      <pc:sldChg chg="del">
        <pc:chgData name="Scott Groth" userId="985309010f991ea9" providerId="LiveId" clId="{02D7F657-F65A-4BC2-BC33-C4520B96B395}" dt="2019-10-13T02:11:50.779" v="58" actId="2696"/>
        <pc:sldMkLst>
          <pc:docMk/>
          <pc:sldMk cId="4012667086" sldId="260"/>
        </pc:sldMkLst>
      </pc:sldChg>
      <pc:sldChg chg="del">
        <pc:chgData name="Scott Groth" userId="985309010f991ea9" providerId="LiveId" clId="{02D7F657-F65A-4BC2-BC33-C4520B96B395}" dt="2019-10-13T02:11:50.809" v="59" actId="2696"/>
        <pc:sldMkLst>
          <pc:docMk/>
          <pc:sldMk cId="799720442" sldId="261"/>
        </pc:sldMkLst>
      </pc:sldChg>
      <pc:sldChg chg="modSp add">
        <pc:chgData name="Scott Groth" userId="985309010f991ea9" providerId="LiveId" clId="{02D7F657-F65A-4BC2-BC33-C4520B96B395}" dt="2019-10-13T02:32:05.181" v="232"/>
        <pc:sldMkLst>
          <pc:docMk/>
          <pc:sldMk cId="3521868590" sldId="261"/>
        </pc:sldMkLst>
        <pc:spChg chg="mod">
          <ac:chgData name="Scott Groth" userId="985309010f991ea9" providerId="LiveId" clId="{02D7F657-F65A-4BC2-BC33-C4520B96B395}" dt="2019-10-13T02:32:05.181" v="232"/>
          <ac:spMkLst>
            <pc:docMk/>
            <pc:sldMk cId="3521868590" sldId="261"/>
            <ac:spMk id="3" creationId="{BEC6E6AB-131F-42FC-A239-70696A5A800E}"/>
          </ac:spMkLst>
        </pc:spChg>
      </pc:sldChg>
      <pc:sldChg chg="modSp add ord">
        <pc:chgData name="Scott Groth" userId="985309010f991ea9" providerId="LiveId" clId="{02D7F657-F65A-4BC2-BC33-C4520B96B395}" dt="2019-10-13T03:11:00.870" v="537"/>
        <pc:sldMkLst>
          <pc:docMk/>
          <pc:sldMk cId="1343117944" sldId="262"/>
        </pc:sldMkLst>
        <pc:spChg chg="mod">
          <ac:chgData name="Scott Groth" userId="985309010f991ea9" providerId="LiveId" clId="{02D7F657-F65A-4BC2-BC33-C4520B96B395}" dt="2019-10-13T02:34:22.960" v="240" actId="113"/>
          <ac:spMkLst>
            <pc:docMk/>
            <pc:sldMk cId="1343117944" sldId="262"/>
            <ac:spMk id="3" creationId="{BEC6E6AB-131F-42FC-A239-70696A5A800E}"/>
          </ac:spMkLst>
        </pc:spChg>
      </pc:sldChg>
      <pc:sldChg chg="del">
        <pc:chgData name="Scott Groth" userId="985309010f991ea9" providerId="LiveId" clId="{02D7F657-F65A-4BC2-BC33-C4520B96B395}" dt="2019-10-13T02:11:50.827" v="60" actId="2696"/>
        <pc:sldMkLst>
          <pc:docMk/>
          <pc:sldMk cId="3910238885" sldId="262"/>
        </pc:sldMkLst>
      </pc:sldChg>
      <pc:sldChg chg="del">
        <pc:chgData name="Scott Groth" userId="985309010f991ea9" providerId="LiveId" clId="{02D7F657-F65A-4BC2-BC33-C4520B96B395}" dt="2019-10-13T02:11:50.846" v="61" actId="2696"/>
        <pc:sldMkLst>
          <pc:docMk/>
          <pc:sldMk cId="958527557" sldId="263"/>
        </pc:sldMkLst>
      </pc:sldChg>
      <pc:sldChg chg="modSp add">
        <pc:chgData name="Scott Groth" userId="985309010f991ea9" providerId="LiveId" clId="{02D7F657-F65A-4BC2-BC33-C4520B96B395}" dt="2019-10-13T02:52:21.725" v="535" actId="20577"/>
        <pc:sldMkLst>
          <pc:docMk/>
          <pc:sldMk cId="3226655330" sldId="263"/>
        </pc:sldMkLst>
        <pc:spChg chg="mod">
          <ac:chgData name="Scott Groth" userId="985309010f991ea9" providerId="LiveId" clId="{02D7F657-F65A-4BC2-BC33-C4520B96B395}" dt="2019-10-13T02:52:21.725" v="535" actId="20577"/>
          <ac:spMkLst>
            <pc:docMk/>
            <pc:sldMk cId="3226655330" sldId="263"/>
            <ac:spMk id="3" creationId="{BEC6E6AB-131F-42FC-A239-70696A5A800E}"/>
          </ac:spMkLst>
        </pc:spChg>
      </pc:sldChg>
      <pc:sldChg chg="modSp add del">
        <pc:chgData name="Scott Groth" userId="985309010f991ea9" providerId="LiveId" clId="{02D7F657-F65A-4BC2-BC33-C4520B96B395}" dt="2019-10-13T03:12:23.229" v="543" actId="2696"/>
        <pc:sldMkLst>
          <pc:docMk/>
          <pc:sldMk cId="711325244" sldId="264"/>
        </pc:sldMkLst>
        <pc:spChg chg="mod">
          <ac:chgData name="Scott Groth" userId="985309010f991ea9" providerId="LiveId" clId="{02D7F657-F65A-4BC2-BC33-C4520B96B395}" dt="2019-10-13T03:12:05.717" v="541" actId="113"/>
          <ac:spMkLst>
            <pc:docMk/>
            <pc:sldMk cId="711325244" sldId="264"/>
            <ac:spMk id="3" creationId="{BEC6E6AB-131F-42FC-A239-70696A5A800E}"/>
          </ac:spMkLst>
        </pc:spChg>
      </pc:sldChg>
      <pc:sldChg chg="del">
        <pc:chgData name="Scott Groth" userId="985309010f991ea9" providerId="LiveId" clId="{02D7F657-F65A-4BC2-BC33-C4520B96B395}" dt="2019-10-13T02:11:50.875" v="62" actId="2696"/>
        <pc:sldMkLst>
          <pc:docMk/>
          <pc:sldMk cId="3900445102" sldId="264"/>
        </pc:sldMkLst>
      </pc:sldChg>
      <pc:sldChg chg="del">
        <pc:chgData name="Scott Groth" userId="985309010f991ea9" providerId="LiveId" clId="{02D7F657-F65A-4BC2-BC33-C4520B96B395}" dt="2019-10-13T02:11:50.889" v="63" actId="2696"/>
        <pc:sldMkLst>
          <pc:docMk/>
          <pc:sldMk cId="504590156" sldId="265"/>
        </pc:sldMkLst>
      </pc:sldChg>
      <pc:sldChg chg="modSp add">
        <pc:chgData name="Scott Groth" userId="985309010f991ea9" providerId="LiveId" clId="{02D7F657-F65A-4BC2-BC33-C4520B96B395}" dt="2019-10-13T03:44:14.294" v="631" actId="113"/>
        <pc:sldMkLst>
          <pc:docMk/>
          <pc:sldMk cId="2422860159" sldId="265"/>
        </pc:sldMkLst>
        <pc:spChg chg="mod">
          <ac:chgData name="Scott Groth" userId="985309010f991ea9" providerId="LiveId" clId="{02D7F657-F65A-4BC2-BC33-C4520B96B395}" dt="2019-10-13T03:12:36.571" v="554" actId="20577"/>
          <ac:spMkLst>
            <pc:docMk/>
            <pc:sldMk cId="2422860159" sldId="265"/>
            <ac:spMk id="2" creationId="{81D4D662-0028-4A74-BA99-33A6275ECD7C}"/>
          </ac:spMkLst>
        </pc:spChg>
        <pc:spChg chg="mod">
          <ac:chgData name="Scott Groth" userId="985309010f991ea9" providerId="LiveId" clId="{02D7F657-F65A-4BC2-BC33-C4520B96B395}" dt="2019-10-13T03:44:14.294" v="631" actId="113"/>
          <ac:spMkLst>
            <pc:docMk/>
            <pc:sldMk cId="2422860159" sldId="265"/>
            <ac:spMk id="3" creationId="{BEC6E6AB-131F-42FC-A239-70696A5A800E}"/>
          </ac:spMkLst>
        </pc:spChg>
      </pc:sldChg>
      <pc:sldChg chg="del">
        <pc:chgData name="Scott Groth" userId="985309010f991ea9" providerId="LiveId" clId="{02D7F657-F65A-4BC2-BC33-C4520B96B395}" dt="2019-10-13T02:11:50.915" v="64" actId="2696"/>
        <pc:sldMkLst>
          <pc:docMk/>
          <pc:sldMk cId="219843614" sldId="266"/>
        </pc:sldMkLst>
      </pc:sldChg>
      <pc:sldChg chg="add">
        <pc:chgData name="Scott Groth" userId="985309010f991ea9" providerId="LiveId" clId="{02D7F657-F65A-4BC2-BC33-C4520B96B395}" dt="2019-10-13T03:43:59.016" v="628"/>
        <pc:sldMkLst>
          <pc:docMk/>
          <pc:sldMk cId="1317441727" sldId="266"/>
        </pc:sldMkLst>
      </pc:sldChg>
      <pc:sldChg chg="del">
        <pc:chgData name="Scott Groth" userId="985309010f991ea9" providerId="LiveId" clId="{02D7F657-F65A-4BC2-BC33-C4520B96B395}" dt="2019-10-13T02:11:50.942" v="65" actId="2696"/>
        <pc:sldMkLst>
          <pc:docMk/>
          <pc:sldMk cId="3540265642" sldId="267"/>
        </pc:sldMkLst>
      </pc:sldChg>
      <pc:sldChg chg="del">
        <pc:chgData name="Scott Groth" userId="985309010f991ea9" providerId="LiveId" clId="{02D7F657-F65A-4BC2-BC33-C4520B96B395}" dt="2019-10-13T02:11:50.960" v="66" actId="2696"/>
        <pc:sldMkLst>
          <pc:docMk/>
          <pc:sldMk cId="1428418024" sldId="268"/>
        </pc:sldMkLst>
      </pc:sldChg>
      <pc:sldChg chg="del">
        <pc:chgData name="Scott Groth" userId="985309010f991ea9" providerId="LiveId" clId="{02D7F657-F65A-4BC2-BC33-C4520B96B395}" dt="2019-10-13T02:11:50.980" v="67" actId="2696"/>
        <pc:sldMkLst>
          <pc:docMk/>
          <pc:sldMk cId="632676948" sldId="269"/>
        </pc:sldMkLst>
      </pc:sldChg>
      <pc:sldChg chg="del">
        <pc:chgData name="Scott Groth" userId="985309010f991ea9" providerId="LiveId" clId="{02D7F657-F65A-4BC2-BC33-C4520B96B395}" dt="2019-10-13T02:11:51.024" v="69" actId="2696"/>
        <pc:sldMkLst>
          <pc:docMk/>
          <pc:sldMk cId="3772205490" sldId="270"/>
        </pc:sldMkLst>
      </pc:sldChg>
      <pc:sldChg chg="del">
        <pc:chgData name="Scott Groth" userId="985309010f991ea9" providerId="LiveId" clId="{02D7F657-F65A-4BC2-BC33-C4520B96B395}" dt="2019-10-13T02:11:51.046" v="70" actId="2696"/>
        <pc:sldMkLst>
          <pc:docMk/>
          <pc:sldMk cId="2489649491" sldId="271"/>
        </pc:sldMkLst>
      </pc:sldChg>
      <pc:sldChg chg="del">
        <pc:chgData name="Scott Groth" userId="985309010f991ea9" providerId="LiveId" clId="{02D7F657-F65A-4BC2-BC33-C4520B96B395}" dt="2019-10-13T02:11:51.076" v="71" actId="2696"/>
        <pc:sldMkLst>
          <pc:docMk/>
          <pc:sldMk cId="3105698132" sldId="272"/>
        </pc:sldMkLst>
      </pc:sldChg>
      <pc:sldChg chg="del">
        <pc:chgData name="Scott Groth" userId="985309010f991ea9" providerId="LiveId" clId="{02D7F657-F65A-4BC2-BC33-C4520B96B395}" dt="2019-10-13T02:11:51.091" v="72" actId="2696"/>
        <pc:sldMkLst>
          <pc:docMk/>
          <pc:sldMk cId="2866199392" sldId="273"/>
        </pc:sldMkLst>
      </pc:sldChg>
      <pc:sldChg chg="del">
        <pc:chgData name="Scott Groth" userId="985309010f991ea9" providerId="LiveId" clId="{02D7F657-F65A-4BC2-BC33-C4520B96B395}" dt="2019-10-13T02:11:51.112" v="73" actId="2696"/>
        <pc:sldMkLst>
          <pc:docMk/>
          <pc:sldMk cId="2219459811" sldId="274"/>
        </pc:sldMkLst>
      </pc:sldChg>
      <pc:sldChg chg="del">
        <pc:chgData name="Scott Groth" userId="985309010f991ea9" providerId="LiveId" clId="{02D7F657-F65A-4BC2-BC33-C4520B96B395}" dt="2019-10-13T02:11:51.142" v="74" actId="2696"/>
        <pc:sldMkLst>
          <pc:docMk/>
          <pc:sldMk cId="898446269" sldId="275"/>
        </pc:sldMkLst>
      </pc:sldChg>
      <pc:sldChg chg="del">
        <pc:chgData name="Scott Groth" userId="985309010f991ea9" providerId="LiveId" clId="{02D7F657-F65A-4BC2-BC33-C4520B96B395}" dt="2019-10-13T02:11:51.009" v="68" actId="2696"/>
        <pc:sldMkLst>
          <pc:docMk/>
          <pc:sldMk cId="1439992977" sldId="276"/>
        </pc:sldMkLst>
      </pc:sldChg>
      <pc:sldMasterChg chg="modSldLayout">
        <pc:chgData name="Scott Groth" userId="985309010f991ea9" providerId="LiveId" clId="{02D7F657-F65A-4BC2-BC33-C4520B96B395}" dt="2019-10-13T02:18:52.125" v="179" actId="113"/>
        <pc:sldMasterMkLst>
          <pc:docMk/>
          <pc:sldMasterMk cId="1138314866" sldId="2147483648"/>
        </pc:sldMasterMkLst>
        <pc:sldLayoutChg chg="addSp delSp modSp setBg">
          <pc:chgData name="Scott Groth" userId="985309010f991ea9" providerId="LiveId" clId="{02D7F657-F65A-4BC2-BC33-C4520B96B395}" dt="2019-10-13T02:18:52.125" v="179" actId="113"/>
          <pc:sldLayoutMkLst>
            <pc:docMk/>
            <pc:sldMasterMk cId="1138314866" sldId="2147483648"/>
            <pc:sldLayoutMk cId="2013895485" sldId="2147483649"/>
          </pc:sldLayoutMkLst>
          <pc:spChg chg="mod">
            <ac:chgData name="Scott Groth" userId="985309010f991ea9" providerId="LiveId" clId="{02D7F657-F65A-4BC2-BC33-C4520B96B395}" dt="2019-10-13T02:18:52.125" v="179" actId="113"/>
            <ac:spMkLst>
              <pc:docMk/>
              <pc:sldMasterMk cId="1138314866" sldId="2147483648"/>
              <pc:sldLayoutMk cId="2013895485" sldId="2147483649"/>
              <ac:spMk id="2" creationId="{2523DB05-7A2F-469C-9D51-CD10F3144E8B}"/>
            </ac:spMkLst>
          </pc:spChg>
          <pc:spChg chg="del">
            <ac:chgData name="Scott Groth" userId="985309010f991ea9" providerId="LiveId" clId="{02D7F657-F65A-4BC2-BC33-C4520B96B395}" dt="2019-10-13T02:09:26.482" v="13" actId="478"/>
            <ac:spMkLst>
              <pc:docMk/>
              <pc:sldMasterMk cId="1138314866" sldId="2147483648"/>
              <pc:sldLayoutMk cId="2013895485" sldId="2147483649"/>
              <ac:spMk id="4" creationId="{D6BD72FD-D760-4BAA-BD14-92C5596D5E21}"/>
            </ac:spMkLst>
          </pc:spChg>
          <pc:spChg chg="del">
            <ac:chgData name="Scott Groth" userId="985309010f991ea9" providerId="LiveId" clId="{02D7F657-F65A-4BC2-BC33-C4520B96B395}" dt="2019-10-13T02:09:29.178" v="14" actId="478"/>
            <ac:spMkLst>
              <pc:docMk/>
              <pc:sldMasterMk cId="1138314866" sldId="2147483648"/>
              <pc:sldLayoutMk cId="2013895485" sldId="2147483649"/>
              <ac:spMk id="5" creationId="{EFAAC055-4DC6-45E1-A1E9-D3A6F135DC90}"/>
            </ac:spMkLst>
          </pc:spChg>
          <pc:spChg chg="del">
            <ac:chgData name="Scott Groth" userId="985309010f991ea9" providerId="LiveId" clId="{02D7F657-F65A-4BC2-BC33-C4520B96B395}" dt="2019-10-13T02:09:31.134" v="15" actId="478"/>
            <ac:spMkLst>
              <pc:docMk/>
              <pc:sldMasterMk cId="1138314866" sldId="2147483648"/>
              <pc:sldLayoutMk cId="2013895485" sldId="2147483649"/>
              <ac:spMk id="6" creationId="{90532E5F-3376-40D4-BF1B-EF80E474707C}"/>
            </ac:spMkLst>
          </pc:spChg>
          <pc:picChg chg="add del mod ord">
            <ac:chgData name="Scott Groth" userId="985309010f991ea9" providerId="LiveId" clId="{02D7F657-F65A-4BC2-BC33-C4520B96B395}" dt="2019-10-13T02:07:54.941" v="7" actId="931"/>
            <ac:picMkLst>
              <pc:docMk/>
              <pc:sldMasterMk cId="1138314866" sldId="2147483648"/>
              <pc:sldLayoutMk cId="2013895485" sldId="2147483649"/>
              <ac:picMk id="8" creationId="{E881F7CB-7E73-4D4C-88EC-0806ED86B917}"/>
            </ac:picMkLst>
          </pc:picChg>
          <pc:picChg chg="add del">
            <ac:chgData name="Scott Groth" userId="985309010f991ea9" providerId="LiveId" clId="{02D7F657-F65A-4BC2-BC33-C4520B96B395}" dt="2019-10-13T02:08:37.548" v="9" actId="478"/>
            <ac:picMkLst>
              <pc:docMk/>
              <pc:sldMasterMk cId="1138314866" sldId="2147483648"/>
              <pc:sldLayoutMk cId="2013895485" sldId="2147483649"/>
              <ac:picMk id="10" creationId="{2445DBF9-1CED-4902-BAA5-0F12BA85FDC4}"/>
            </ac:picMkLst>
          </pc:picChg>
        </pc:sldLayoutChg>
        <pc:sldLayoutChg chg="delSp modSp setBg">
          <pc:chgData name="Scott Groth" userId="985309010f991ea9" providerId="LiveId" clId="{02D7F657-F65A-4BC2-BC33-C4520B96B395}" dt="2019-10-13T02:18:42.827" v="178" actId="113"/>
          <pc:sldLayoutMkLst>
            <pc:docMk/>
            <pc:sldMasterMk cId="1138314866" sldId="2147483648"/>
            <pc:sldLayoutMk cId="378068077" sldId="2147483650"/>
          </pc:sldLayoutMkLst>
          <pc:spChg chg="mod">
            <ac:chgData name="Scott Groth" userId="985309010f991ea9" providerId="LiveId" clId="{02D7F657-F65A-4BC2-BC33-C4520B96B395}" dt="2019-10-13T02:18:42.827" v="178" actId="113"/>
            <ac:spMkLst>
              <pc:docMk/>
              <pc:sldMasterMk cId="1138314866" sldId="2147483648"/>
              <pc:sldLayoutMk cId="378068077" sldId="2147483650"/>
              <ac:spMk id="2" creationId="{513D7E48-F9DC-4B50-A57D-EACC62B4678D}"/>
            </ac:spMkLst>
          </pc:spChg>
          <pc:spChg chg="mod">
            <ac:chgData name="Scott Groth" userId="985309010f991ea9" providerId="LiveId" clId="{02D7F657-F65A-4BC2-BC33-C4520B96B395}" dt="2019-10-13T02:10:11.987" v="22" actId="207"/>
            <ac:spMkLst>
              <pc:docMk/>
              <pc:sldMasterMk cId="1138314866" sldId="2147483648"/>
              <pc:sldLayoutMk cId="378068077" sldId="2147483650"/>
              <ac:spMk id="3" creationId="{5AD4166D-B26E-4558-A945-B0ECA2E015B0}"/>
            </ac:spMkLst>
          </pc:spChg>
          <pc:spChg chg="del">
            <ac:chgData name="Scott Groth" userId="985309010f991ea9" providerId="LiveId" clId="{02D7F657-F65A-4BC2-BC33-C4520B96B395}" dt="2019-10-13T02:09:48.477" v="19" actId="478"/>
            <ac:spMkLst>
              <pc:docMk/>
              <pc:sldMasterMk cId="1138314866" sldId="2147483648"/>
              <pc:sldLayoutMk cId="378068077" sldId="2147483650"/>
              <ac:spMk id="4" creationId="{B3B84009-1423-4C2E-BA38-FA5AF2090130}"/>
            </ac:spMkLst>
          </pc:spChg>
          <pc:spChg chg="del">
            <ac:chgData name="Scott Groth" userId="985309010f991ea9" providerId="LiveId" clId="{02D7F657-F65A-4BC2-BC33-C4520B96B395}" dt="2019-10-13T02:09:46.594" v="18" actId="478"/>
            <ac:spMkLst>
              <pc:docMk/>
              <pc:sldMasterMk cId="1138314866" sldId="2147483648"/>
              <pc:sldLayoutMk cId="378068077" sldId="2147483650"/>
              <ac:spMk id="5" creationId="{BF2BF528-FA72-41F9-9D1D-820F67B77781}"/>
            </ac:spMkLst>
          </pc:spChg>
          <pc:spChg chg="del">
            <ac:chgData name="Scott Groth" userId="985309010f991ea9" providerId="LiveId" clId="{02D7F657-F65A-4BC2-BC33-C4520B96B395}" dt="2019-10-13T02:09:44.076" v="17" actId="478"/>
            <ac:spMkLst>
              <pc:docMk/>
              <pc:sldMasterMk cId="1138314866" sldId="2147483648"/>
              <pc:sldLayoutMk cId="378068077" sldId="2147483650"/>
              <ac:spMk id="6" creationId="{FC59DD86-498E-4932-91A2-B74C6F3644F7}"/>
            </ac:spMkLst>
          </pc:spChg>
          <pc:picChg chg="del">
            <ac:chgData name="Scott Groth" userId="985309010f991ea9" providerId="LiveId" clId="{02D7F657-F65A-4BC2-BC33-C4520B96B395}" dt="2019-10-13T02:09:38.341" v="16" actId="478"/>
            <ac:picMkLst>
              <pc:docMk/>
              <pc:sldMasterMk cId="1138314866" sldId="2147483648"/>
              <pc:sldLayoutMk cId="378068077" sldId="2147483650"/>
              <ac:picMk id="8" creationId="{68947172-AE02-4097-9457-7F00B85A5D5F}"/>
            </ac:picMkLst>
          </pc:picChg>
        </pc:sldLayoutChg>
        <pc:sldLayoutChg chg="delSp modSp">
          <pc:chgData name="Scott Groth" userId="985309010f991ea9" providerId="LiveId" clId="{02D7F657-F65A-4BC2-BC33-C4520B96B395}" dt="2019-10-13T02:10:51.276" v="27" actId="14100"/>
          <pc:sldLayoutMkLst>
            <pc:docMk/>
            <pc:sldMasterMk cId="1138314866" sldId="2147483648"/>
            <pc:sldLayoutMk cId="3028573942" sldId="2147483660"/>
          </pc:sldLayoutMkLst>
          <pc:spChg chg="del">
            <ac:chgData name="Scott Groth" userId="985309010f991ea9" providerId="LiveId" clId="{02D7F657-F65A-4BC2-BC33-C4520B96B395}" dt="2019-10-13T02:10:43.714" v="26" actId="478"/>
            <ac:spMkLst>
              <pc:docMk/>
              <pc:sldMasterMk cId="1138314866" sldId="2147483648"/>
              <pc:sldLayoutMk cId="3028573942" sldId="2147483660"/>
              <ac:spMk id="2" creationId="{513D7E48-F9DC-4B50-A57D-EACC62B4678D}"/>
            </ac:spMkLst>
          </pc:spChg>
          <pc:spChg chg="mod">
            <ac:chgData name="Scott Groth" userId="985309010f991ea9" providerId="LiveId" clId="{02D7F657-F65A-4BC2-BC33-C4520B96B395}" dt="2019-10-13T02:10:51.276" v="27" actId="14100"/>
            <ac:spMkLst>
              <pc:docMk/>
              <pc:sldMasterMk cId="1138314866" sldId="2147483648"/>
              <pc:sldLayoutMk cId="3028573942" sldId="2147483660"/>
              <ac:spMk id="3" creationId="{5AD4166D-B26E-4558-A945-B0ECA2E015B0}"/>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3DB05-7A2F-469C-9D51-CD10F3144E8B}"/>
              </a:ext>
            </a:extLst>
          </p:cNvPr>
          <p:cNvSpPr>
            <a:spLocks noGrp="1"/>
          </p:cNvSpPr>
          <p:nvPr>
            <p:ph type="ctrTitle"/>
          </p:nvPr>
        </p:nvSpPr>
        <p:spPr>
          <a:xfrm>
            <a:off x="1524000" y="1122363"/>
            <a:ext cx="9144000" cy="2387600"/>
          </a:xfrm>
        </p:spPr>
        <p:txBody>
          <a:bodyPr anchor="b"/>
          <a:lstStyle>
            <a:lvl1pPr algn="ctr">
              <a:defRPr sz="6000" b="1">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DC9C8DF1-1000-47ED-B12C-7F7F8BB81408}"/>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013895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07AE4-241B-4842-98EE-727B2378FE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028AE7-E2AD-4EB9-85D8-80D28EEAB6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FD5FF3C-FB80-4AA1-BB99-C006C88995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1CFDE7-D1EC-46E0-9678-B014899822A8}"/>
              </a:ext>
            </a:extLst>
          </p:cNvPr>
          <p:cNvSpPr>
            <a:spLocks noGrp="1"/>
          </p:cNvSpPr>
          <p:nvPr>
            <p:ph type="dt" sz="half" idx="10"/>
          </p:nvPr>
        </p:nvSpPr>
        <p:spPr/>
        <p:txBody>
          <a:bodyPr/>
          <a:lstStyle/>
          <a:p>
            <a:fld id="{805B8B99-2137-4897-8C8E-54B2FFF8093F}" type="datetimeFigureOut">
              <a:rPr lang="en-US" smtClean="0"/>
              <a:t>3/15/2020</a:t>
            </a:fld>
            <a:endParaRPr lang="en-US"/>
          </a:p>
        </p:txBody>
      </p:sp>
      <p:sp>
        <p:nvSpPr>
          <p:cNvPr id="6" name="Footer Placeholder 5">
            <a:extLst>
              <a:ext uri="{FF2B5EF4-FFF2-40B4-BE49-F238E27FC236}">
                <a16:creationId xmlns:a16="http://schemas.microsoft.com/office/drawing/2014/main" id="{F18B7A0C-6320-4F9D-90CA-0294AF12A6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51198A-7C47-4FDE-9AB2-D18962C17351}"/>
              </a:ext>
            </a:extLst>
          </p:cNvPr>
          <p:cNvSpPr>
            <a:spLocks noGrp="1"/>
          </p:cNvSpPr>
          <p:nvPr>
            <p:ph type="sldNum" sz="quarter" idx="12"/>
          </p:nvPr>
        </p:nvSpPr>
        <p:spPr/>
        <p:txBody>
          <a:bodyPr/>
          <a:lstStyle/>
          <a:p>
            <a:fld id="{203FF025-AA92-4402-BFB0-6238FD569187}" type="slidenum">
              <a:rPr lang="en-US" smtClean="0"/>
              <a:t>‹#›</a:t>
            </a:fld>
            <a:endParaRPr lang="en-US"/>
          </a:p>
        </p:txBody>
      </p:sp>
    </p:spTree>
    <p:extLst>
      <p:ext uri="{BB962C8B-B14F-4D97-AF65-F5344CB8AC3E}">
        <p14:creationId xmlns:p14="http://schemas.microsoft.com/office/powerpoint/2010/main" val="2694895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1771F-D36E-49AF-BEAA-27A052567C4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CC5A16-F2C8-4F4F-AD9B-2D37CE40AA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ED6D34-910E-4DA5-95E2-334AD9DACBC9}"/>
              </a:ext>
            </a:extLst>
          </p:cNvPr>
          <p:cNvSpPr>
            <a:spLocks noGrp="1"/>
          </p:cNvSpPr>
          <p:nvPr>
            <p:ph type="dt" sz="half" idx="10"/>
          </p:nvPr>
        </p:nvSpPr>
        <p:spPr/>
        <p:txBody>
          <a:bodyPr/>
          <a:lstStyle/>
          <a:p>
            <a:fld id="{805B8B99-2137-4897-8C8E-54B2FFF8093F}" type="datetimeFigureOut">
              <a:rPr lang="en-US" smtClean="0"/>
              <a:t>3/15/2020</a:t>
            </a:fld>
            <a:endParaRPr lang="en-US"/>
          </a:p>
        </p:txBody>
      </p:sp>
      <p:sp>
        <p:nvSpPr>
          <p:cNvPr id="5" name="Footer Placeholder 4">
            <a:extLst>
              <a:ext uri="{FF2B5EF4-FFF2-40B4-BE49-F238E27FC236}">
                <a16:creationId xmlns:a16="http://schemas.microsoft.com/office/drawing/2014/main" id="{8E4D9978-4B49-4A8F-8042-462DB457BF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368F88-6349-4AAF-A13B-D9F400DDD63A}"/>
              </a:ext>
            </a:extLst>
          </p:cNvPr>
          <p:cNvSpPr>
            <a:spLocks noGrp="1"/>
          </p:cNvSpPr>
          <p:nvPr>
            <p:ph type="sldNum" sz="quarter" idx="12"/>
          </p:nvPr>
        </p:nvSpPr>
        <p:spPr/>
        <p:txBody>
          <a:bodyPr/>
          <a:lstStyle/>
          <a:p>
            <a:fld id="{203FF025-AA92-4402-BFB0-6238FD569187}" type="slidenum">
              <a:rPr lang="en-US" smtClean="0"/>
              <a:t>‹#›</a:t>
            </a:fld>
            <a:endParaRPr lang="en-US"/>
          </a:p>
        </p:txBody>
      </p:sp>
    </p:spTree>
    <p:extLst>
      <p:ext uri="{BB962C8B-B14F-4D97-AF65-F5344CB8AC3E}">
        <p14:creationId xmlns:p14="http://schemas.microsoft.com/office/powerpoint/2010/main" val="26097489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38FCD7-DC8F-42CF-B2AA-B686D99EE3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F49DF9-E713-4428-A8C8-9C361EF20EF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954A1B-789A-4095-8D50-5839D1C5A2FB}"/>
              </a:ext>
            </a:extLst>
          </p:cNvPr>
          <p:cNvSpPr>
            <a:spLocks noGrp="1"/>
          </p:cNvSpPr>
          <p:nvPr>
            <p:ph type="dt" sz="half" idx="10"/>
          </p:nvPr>
        </p:nvSpPr>
        <p:spPr/>
        <p:txBody>
          <a:bodyPr/>
          <a:lstStyle/>
          <a:p>
            <a:fld id="{805B8B99-2137-4897-8C8E-54B2FFF8093F}" type="datetimeFigureOut">
              <a:rPr lang="en-US" smtClean="0"/>
              <a:t>3/15/2020</a:t>
            </a:fld>
            <a:endParaRPr lang="en-US"/>
          </a:p>
        </p:txBody>
      </p:sp>
      <p:sp>
        <p:nvSpPr>
          <p:cNvPr id="5" name="Footer Placeholder 4">
            <a:extLst>
              <a:ext uri="{FF2B5EF4-FFF2-40B4-BE49-F238E27FC236}">
                <a16:creationId xmlns:a16="http://schemas.microsoft.com/office/drawing/2014/main" id="{36598DD3-EC7E-4103-AD92-4E97E0374B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F5D9D5-670D-4813-A589-5B6F95AC3E3D}"/>
              </a:ext>
            </a:extLst>
          </p:cNvPr>
          <p:cNvSpPr>
            <a:spLocks noGrp="1"/>
          </p:cNvSpPr>
          <p:nvPr>
            <p:ph type="sldNum" sz="quarter" idx="12"/>
          </p:nvPr>
        </p:nvSpPr>
        <p:spPr/>
        <p:txBody>
          <a:bodyPr/>
          <a:lstStyle/>
          <a:p>
            <a:fld id="{203FF025-AA92-4402-BFB0-6238FD569187}" type="slidenum">
              <a:rPr lang="en-US" smtClean="0"/>
              <a:t>‹#›</a:t>
            </a:fld>
            <a:endParaRPr lang="en-US"/>
          </a:p>
        </p:txBody>
      </p:sp>
    </p:spTree>
    <p:extLst>
      <p:ext uri="{BB962C8B-B14F-4D97-AF65-F5344CB8AC3E}">
        <p14:creationId xmlns:p14="http://schemas.microsoft.com/office/powerpoint/2010/main" val="3680989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D7E48-F9DC-4B50-A57D-EACC62B4678D}"/>
              </a:ext>
            </a:extLst>
          </p:cNvPr>
          <p:cNvSpPr>
            <a:spLocks noGrp="1"/>
          </p:cNvSpPr>
          <p:nvPr>
            <p:ph type="title"/>
          </p:nvPr>
        </p:nvSpPr>
        <p:spPr/>
        <p:txBody>
          <a:bodyPr/>
          <a:lstStyle>
            <a:lvl1pPr>
              <a:defRPr b="1">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5AD4166D-B26E-4558-A945-B0ECA2E015B0}"/>
              </a:ext>
            </a:extLst>
          </p:cNvPr>
          <p:cNvSpPr>
            <a:spLocks noGrp="1"/>
          </p:cNvSpPr>
          <p:nvPr>
            <p:ph idx="1"/>
          </p:nvPr>
        </p:nvSpPr>
        <p:spPr>
          <a:xfrm>
            <a:off x="838200" y="1825624"/>
            <a:ext cx="10515600" cy="4575175"/>
          </a:xfrm>
          <a:no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8068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D4166D-B26E-4558-A945-B0ECA2E015B0}"/>
              </a:ext>
            </a:extLst>
          </p:cNvPr>
          <p:cNvSpPr>
            <a:spLocks noGrp="1"/>
          </p:cNvSpPr>
          <p:nvPr>
            <p:ph idx="1"/>
          </p:nvPr>
        </p:nvSpPr>
        <p:spPr>
          <a:xfrm>
            <a:off x="838200" y="544286"/>
            <a:ext cx="10515600" cy="5856513"/>
          </a:xfrm>
          <a:no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28573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C9972-34CD-4F77-BE0C-993CE5C14E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236B40-AC6F-4CC0-8194-0BC0E8F656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8DD7CA-2D01-451E-96B3-7EBA5D6571CC}"/>
              </a:ext>
            </a:extLst>
          </p:cNvPr>
          <p:cNvSpPr>
            <a:spLocks noGrp="1"/>
          </p:cNvSpPr>
          <p:nvPr>
            <p:ph type="dt" sz="half" idx="10"/>
          </p:nvPr>
        </p:nvSpPr>
        <p:spPr/>
        <p:txBody>
          <a:bodyPr/>
          <a:lstStyle/>
          <a:p>
            <a:fld id="{805B8B99-2137-4897-8C8E-54B2FFF8093F}" type="datetimeFigureOut">
              <a:rPr lang="en-US" smtClean="0"/>
              <a:t>3/15/2020</a:t>
            </a:fld>
            <a:endParaRPr lang="en-US"/>
          </a:p>
        </p:txBody>
      </p:sp>
      <p:sp>
        <p:nvSpPr>
          <p:cNvPr id="5" name="Footer Placeholder 4">
            <a:extLst>
              <a:ext uri="{FF2B5EF4-FFF2-40B4-BE49-F238E27FC236}">
                <a16:creationId xmlns:a16="http://schemas.microsoft.com/office/drawing/2014/main" id="{623C612F-A9DE-42B6-8683-04653F33E5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E19F8D-124B-4863-871A-41484E41EF8B}"/>
              </a:ext>
            </a:extLst>
          </p:cNvPr>
          <p:cNvSpPr>
            <a:spLocks noGrp="1"/>
          </p:cNvSpPr>
          <p:nvPr>
            <p:ph type="sldNum" sz="quarter" idx="12"/>
          </p:nvPr>
        </p:nvSpPr>
        <p:spPr/>
        <p:txBody>
          <a:bodyPr/>
          <a:lstStyle/>
          <a:p>
            <a:fld id="{203FF025-AA92-4402-BFB0-6238FD569187}" type="slidenum">
              <a:rPr lang="en-US" smtClean="0"/>
              <a:t>‹#›</a:t>
            </a:fld>
            <a:endParaRPr lang="en-US"/>
          </a:p>
        </p:txBody>
      </p:sp>
    </p:spTree>
    <p:extLst>
      <p:ext uri="{BB962C8B-B14F-4D97-AF65-F5344CB8AC3E}">
        <p14:creationId xmlns:p14="http://schemas.microsoft.com/office/powerpoint/2010/main" val="1572862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29AF7-535F-47A1-92C4-593437E40A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206166-6FBE-4A05-BCDF-0EBE7236EE7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757CEC-DF98-41EF-B365-59EDE67B68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1C045D-80A0-496D-8579-3E87206C2D0F}"/>
              </a:ext>
            </a:extLst>
          </p:cNvPr>
          <p:cNvSpPr>
            <a:spLocks noGrp="1"/>
          </p:cNvSpPr>
          <p:nvPr>
            <p:ph type="dt" sz="half" idx="10"/>
          </p:nvPr>
        </p:nvSpPr>
        <p:spPr/>
        <p:txBody>
          <a:bodyPr/>
          <a:lstStyle/>
          <a:p>
            <a:fld id="{805B8B99-2137-4897-8C8E-54B2FFF8093F}" type="datetimeFigureOut">
              <a:rPr lang="en-US" smtClean="0"/>
              <a:t>3/15/2020</a:t>
            </a:fld>
            <a:endParaRPr lang="en-US"/>
          </a:p>
        </p:txBody>
      </p:sp>
      <p:sp>
        <p:nvSpPr>
          <p:cNvPr id="6" name="Footer Placeholder 5">
            <a:extLst>
              <a:ext uri="{FF2B5EF4-FFF2-40B4-BE49-F238E27FC236}">
                <a16:creationId xmlns:a16="http://schemas.microsoft.com/office/drawing/2014/main" id="{15E89776-16C7-4EA2-AA36-DE15BFB5F1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14527A-ED63-4112-842C-E4C82BAB077C}"/>
              </a:ext>
            </a:extLst>
          </p:cNvPr>
          <p:cNvSpPr>
            <a:spLocks noGrp="1"/>
          </p:cNvSpPr>
          <p:nvPr>
            <p:ph type="sldNum" sz="quarter" idx="12"/>
          </p:nvPr>
        </p:nvSpPr>
        <p:spPr/>
        <p:txBody>
          <a:bodyPr/>
          <a:lstStyle/>
          <a:p>
            <a:fld id="{203FF025-AA92-4402-BFB0-6238FD569187}" type="slidenum">
              <a:rPr lang="en-US" smtClean="0"/>
              <a:t>‹#›</a:t>
            </a:fld>
            <a:endParaRPr lang="en-US"/>
          </a:p>
        </p:txBody>
      </p:sp>
    </p:spTree>
    <p:extLst>
      <p:ext uri="{BB962C8B-B14F-4D97-AF65-F5344CB8AC3E}">
        <p14:creationId xmlns:p14="http://schemas.microsoft.com/office/powerpoint/2010/main" val="872867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D80E5-3A91-4F71-96F1-AF3249FF45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B37CA8-583F-4539-86CC-7D0EF8B43E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2A309E-13C0-4F9A-BCAD-3036FCD479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E9FAC6-7C80-44F0-9A48-2682DC8154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B9EE14-DF48-4404-A9A5-BA2B30093B3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724436-2E92-4C2D-AD3B-9E35C8003AE9}"/>
              </a:ext>
            </a:extLst>
          </p:cNvPr>
          <p:cNvSpPr>
            <a:spLocks noGrp="1"/>
          </p:cNvSpPr>
          <p:nvPr>
            <p:ph type="dt" sz="half" idx="10"/>
          </p:nvPr>
        </p:nvSpPr>
        <p:spPr/>
        <p:txBody>
          <a:bodyPr/>
          <a:lstStyle/>
          <a:p>
            <a:fld id="{805B8B99-2137-4897-8C8E-54B2FFF8093F}" type="datetimeFigureOut">
              <a:rPr lang="en-US" smtClean="0"/>
              <a:t>3/15/2020</a:t>
            </a:fld>
            <a:endParaRPr lang="en-US"/>
          </a:p>
        </p:txBody>
      </p:sp>
      <p:sp>
        <p:nvSpPr>
          <p:cNvPr id="8" name="Footer Placeholder 7">
            <a:extLst>
              <a:ext uri="{FF2B5EF4-FFF2-40B4-BE49-F238E27FC236}">
                <a16:creationId xmlns:a16="http://schemas.microsoft.com/office/drawing/2014/main" id="{02CE499A-9A48-4A3C-BE39-60714AF3027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8743898-4DB5-458C-83B6-95E9A2EAE1B6}"/>
              </a:ext>
            </a:extLst>
          </p:cNvPr>
          <p:cNvSpPr>
            <a:spLocks noGrp="1"/>
          </p:cNvSpPr>
          <p:nvPr>
            <p:ph type="sldNum" sz="quarter" idx="12"/>
          </p:nvPr>
        </p:nvSpPr>
        <p:spPr/>
        <p:txBody>
          <a:bodyPr/>
          <a:lstStyle/>
          <a:p>
            <a:fld id="{203FF025-AA92-4402-BFB0-6238FD569187}" type="slidenum">
              <a:rPr lang="en-US" smtClean="0"/>
              <a:t>‹#›</a:t>
            </a:fld>
            <a:endParaRPr lang="en-US"/>
          </a:p>
        </p:txBody>
      </p:sp>
    </p:spTree>
    <p:extLst>
      <p:ext uri="{BB962C8B-B14F-4D97-AF65-F5344CB8AC3E}">
        <p14:creationId xmlns:p14="http://schemas.microsoft.com/office/powerpoint/2010/main" val="1869861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BA851-FCCF-4F25-9D0A-B04D800827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C2ED30-2D5E-49D1-A5EB-2138A27DA3CB}"/>
              </a:ext>
            </a:extLst>
          </p:cNvPr>
          <p:cNvSpPr>
            <a:spLocks noGrp="1"/>
          </p:cNvSpPr>
          <p:nvPr>
            <p:ph type="dt" sz="half" idx="10"/>
          </p:nvPr>
        </p:nvSpPr>
        <p:spPr/>
        <p:txBody>
          <a:bodyPr/>
          <a:lstStyle/>
          <a:p>
            <a:fld id="{805B8B99-2137-4897-8C8E-54B2FFF8093F}" type="datetimeFigureOut">
              <a:rPr lang="en-US" smtClean="0"/>
              <a:t>3/15/2020</a:t>
            </a:fld>
            <a:endParaRPr lang="en-US"/>
          </a:p>
        </p:txBody>
      </p:sp>
      <p:sp>
        <p:nvSpPr>
          <p:cNvPr id="4" name="Footer Placeholder 3">
            <a:extLst>
              <a:ext uri="{FF2B5EF4-FFF2-40B4-BE49-F238E27FC236}">
                <a16:creationId xmlns:a16="http://schemas.microsoft.com/office/drawing/2014/main" id="{97FB9895-7AEC-472A-A131-A68EC7A7BA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81A0445-2BE5-4B08-9D0D-64123784E674}"/>
              </a:ext>
            </a:extLst>
          </p:cNvPr>
          <p:cNvSpPr>
            <a:spLocks noGrp="1"/>
          </p:cNvSpPr>
          <p:nvPr>
            <p:ph type="sldNum" sz="quarter" idx="12"/>
          </p:nvPr>
        </p:nvSpPr>
        <p:spPr/>
        <p:txBody>
          <a:bodyPr/>
          <a:lstStyle/>
          <a:p>
            <a:fld id="{203FF025-AA92-4402-BFB0-6238FD569187}" type="slidenum">
              <a:rPr lang="en-US" smtClean="0"/>
              <a:t>‹#›</a:t>
            </a:fld>
            <a:endParaRPr lang="en-US"/>
          </a:p>
        </p:txBody>
      </p:sp>
    </p:spTree>
    <p:extLst>
      <p:ext uri="{BB962C8B-B14F-4D97-AF65-F5344CB8AC3E}">
        <p14:creationId xmlns:p14="http://schemas.microsoft.com/office/powerpoint/2010/main" val="1517837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1E983E-5E7C-4B15-B2BB-9E7AE430D99D}"/>
              </a:ext>
            </a:extLst>
          </p:cNvPr>
          <p:cNvSpPr>
            <a:spLocks noGrp="1"/>
          </p:cNvSpPr>
          <p:nvPr>
            <p:ph type="dt" sz="half" idx="10"/>
          </p:nvPr>
        </p:nvSpPr>
        <p:spPr/>
        <p:txBody>
          <a:bodyPr/>
          <a:lstStyle/>
          <a:p>
            <a:fld id="{805B8B99-2137-4897-8C8E-54B2FFF8093F}" type="datetimeFigureOut">
              <a:rPr lang="en-US" smtClean="0"/>
              <a:t>3/15/2020</a:t>
            </a:fld>
            <a:endParaRPr lang="en-US"/>
          </a:p>
        </p:txBody>
      </p:sp>
      <p:sp>
        <p:nvSpPr>
          <p:cNvPr id="3" name="Footer Placeholder 2">
            <a:extLst>
              <a:ext uri="{FF2B5EF4-FFF2-40B4-BE49-F238E27FC236}">
                <a16:creationId xmlns:a16="http://schemas.microsoft.com/office/drawing/2014/main" id="{DD131101-C353-4417-8102-551F5FD760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15E895-D0E5-4E1D-B1AC-5DB7D67021E1}"/>
              </a:ext>
            </a:extLst>
          </p:cNvPr>
          <p:cNvSpPr>
            <a:spLocks noGrp="1"/>
          </p:cNvSpPr>
          <p:nvPr>
            <p:ph type="sldNum" sz="quarter" idx="12"/>
          </p:nvPr>
        </p:nvSpPr>
        <p:spPr/>
        <p:txBody>
          <a:bodyPr/>
          <a:lstStyle/>
          <a:p>
            <a:fld id="{203FF025-AA92-4402-BFB0-6238FD569187}" type="slidenum">
              <a:rPr lang="en-US" smtClean="0"/>
              <a:t>‹#›</a:t>
            </a:fld>
            <a:endParaRPr lang="en-US"/>
          </a:p>
        </p:txBody>
      </p:sp>
    </p:spTree>
    <p:extLst>
      <p:ext uri="{BB962C8B-B14F-4D97-AF65-F5344CB8AC3E}">
        <p14:creationId xmlns:p14="http://schemas.microsoft.com/office/powerpoint/2010/main" val="3140867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D2925-0857-4CF1-BEBE-0A3141057F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5276D8E-1A4C-418C-AE18-F4179AC76D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AEEC859-6F89-4AF0-AA59-6960BE08B4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A6DA45-C208-4778-A1FB-1814ECC36C5D}"/>
              </a:ext>
            </a:extLst>
          </p:cNvPr>
          <p:cNvSpPr>
            <a:spLocks noGrp="1"/>
          </p:cNvSpPr>
          <p:nvPr>
            <p:ph type="dt" sz="half" idx="10"/>
          </p:nvPr>
        </p:nvSpPr>
        <p:spPr/>
        <p:txBody>
          <a:bodyPr/>
          <a:lstStyle/>
          <a:p>
            <a:fld id="{805B8B99-2137-4897-8C8E-54B2FFF8093F}" type="datetimeFigureOut">
              <a:rPr lang="en-US" smtClean="0"/>
              <a:t>3/15/2020</a:t>
            </a:fld>
            <a:endParaRPr lang="en-US"/>
          </a:p>
        </p:txBody>
      </p:sp>
      <p:sp>
        <p:nvSpPr>
          <p:cNvPr id="6" name="Footer Placeholder 5">
            <a:extLst>
              <a:ext uri="{FF2B5EF4-FFF2-40B4-BE49-F238E27FC236}">
                <a16:creationId xmlns:a16="http://schemas.microsoft.com/office/drawing/2014/main" id="{C7D285A5-A219-4F33-89AF-52D3695B58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78BE5A-E416-457C-A58A-1D6FC6E4EC4D}"/>
              </a:ext>
            </a:extLst>
          </p:cNvPr>
          <p:cNvSpPr>
            <a:spLocks noGrp="1"/>
          </p:cNvSpPr>
          <p:nvPr>
            <p:ph type="sldNum" sz="quarter" idx="12"/>
          </p:nvPr>
        </p:nvSpPr>
        <p:spPr/>
        <p:txBody>
          <a:bodyPr/>
          <a:lstStyle/>
          <a:p>
            <a:fld id="{203FF025-AA92-4402-BFB0-6238FD569187}" type="slidenum">
              <a:rPr lang="en-US" smtClean="0"/>
              <a:t>‹#›</a:t>
            </a:fld>
            <a:endParaRPr lang="en-US"/>
          </a:p>
        </p:txBody>
      </p:sp>
    </p:spTree>
    <p:extLst>
      <p:ext uri="{BB962C8B-B14F-4D97-AF65-F5344CB8AC3E}">
        <p14:creationId xmlns:p14="http://schemas.microsoft.com/office/powerpoint/2010/main" val="2776832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8D0296-CFBE-4EB1-A0FA-B79CAB2525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C272DE-A795-49EC-8BBD-77CCFF0DE4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B8411-F8D2-4DF6-B6F9-DAF0ADB1E5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5B8B99-2137-4897-8C8E-54B2FFF8093F}" type="datetimeFigureOut">
              <a:rPr lang="en-US" smtClean="0"/>
              <a:t>3/15/2020</a:t>
            </a:fld>
            <a:endParaRPr lang="en-US"/>
          </a:p>
        </p:txBody>
      </p:sp>
      <p:sp>
        <p:nvSpPr>
          <p:cNvPr id="5" name="Footer Placeholder 4">
            <a:extLst>
              <a:ext uri="{FF2B5EF4-FFF2-40B4-BE49-F238E27FC236}">
                <a16:creationId xmlns:a16="http://schemas.microsoft.com/office/drawing/2014/main" id="{FB16313B-D157-42E8-BC70-7DA6546D6D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E311746-FDB7-49F3-8353-2BB5A15396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3FF025-AA92-4402-BFB0-6238FD569187}" type="slidenum">
              <a:rPr lang="en-US" smtClean="0"/>
              <a:t>‹#›</a:t>
            </a:fld>
            <a:endParaRPr lang="en-US"/>
          </a:p>
        </p:txBody>
      </p:sp>
    </p:spTree>
    <p:extLst>
      <p:ext uri="{BB962C8B-B14F-4D97-AF65-F5344CB8AC3E}">
        <p14:creationId xmlns:p14="http://schemas.microsoft.com/office/powerpoint/2010/main" val="1138314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FB37B-2D41-44D6-86CC-569AA72A95ED}"/>
              </a:ext>
            </a:extLst>
          </p:cNvPr>
          <p:cNvSpPr>
            <a:spLocks noGrp="1"/>
          </p:cNvSpPr>
          <p:nvPr>
            <p:ph type="ctrTitle"/>
          </p:nvPr>
        </p:nvSpPr>
        <p:spPr/>
        <p:txBody>
          <a:bodyPr/>
          <a:lstStyle/>
          <a:p>
            <a:r>
              <a:rPr lang="en-US" dirty="0"/>
              <a:t>Ready for Anything</a:t>
            </a:r>
          </a:p>
        </p:txBody>
      </p:sp>
      <p:sp>
        <p:nvSpPr>
          <p:cNvPr id="3" name="Subtitle 2">
            <a:extLst>
              <a:ext uri="{FF2B5EF4-FFF2-40B4-BE49-F238E27FC236}">
                <a16:creationId xmlns:a16="http://schemas.microsoft.com/office/drawing/2014/main" id="{A6A9FE08-C8C7-4CCD-84EC-F0FD22FF0246}"/>
              </a:ext>
            </a:extLst>
          </p:cNvPr>
          <p:cNvSpPr>
            <a:spLocks noGrp="1"/>
          </p:cNvSpPr>
          <p:nvPr>
            <p:ph type="subTitle" idx="1"/>
          </p:nvPr>
        </p:nvSpPr>
        <p:spPr/>
        <p:txBody>
          <a:bodyPr/>
          <a:lstStyle/>
          <a:p>
            <a:endParaRPr lang="en-US" b="1" dirty="0"/>
          </a:p>
        </p:txBody>
      </p:sp>
    </p:spTree>
    <p:extLst>
      <p:ext uri="{BB962C8B-B14F-4D97-AF65-F5344CB8AC3E}">
        <p14:creationId xmlns:p14="http://schemas.microsoft.com/office/powerpoint/2010/main" val="1480144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D662-0028-4A74-BA99-33A6275ECD7C}"/>
              </a:ext>
            </a:extLst>
          </p:cNvPr>
          <p:cNvSpPr>
            <a:spLocks noGrp="1"/>
          </p:cNvSpPr>
          <p:nvPr>
            <p:ph type="title"/>
          </p:nvPr>
        </p:nvSpPr>
        <p:spPr/>
        <p:txBody>
          <a:bodyPr/>
          <a:lstStyle/>
          <a:p>
            <a:r>
              <a:rPr lang="en-US" dirty="0"/>
              <a:t>Ezra prepared his heart to seek the Lord</a:t>
            </a:r>
          </a:p>
        </p:txBody>
      </p:sp>
      <p:sp>
        <p:nvSpPr>
          <p:cNvPr id="3" name="Content Placeholder 2">
            <a:extLst>
              <a:ext uri="{FF2B5EF4-FFF2-40B4-BE49-F238E27FC236}">
                <a16:creationId xmlns:a16="http://schemas.microsoft.com/office/drawing/2014/main" id="{BEC6E6AB-131F-42FC-A239-70696A5A800E}"/>
              </a:ext>
            </a:extLst>
          </p:cNvPr>
          <p:cNvSpPr>
            <a:spLocks noGrp="1"/>
          </p:cNvSpPr>
          <p:nvPr>
            <p:ph idx="1"/>
          </p:nvPr>
        </p:nvSpPr>
        <p:spPr/>
        <p:txBody>
          <a:bodyPr>
            <a:normAutofit/>
          </a:bodyPr>
          <a:lstStyle/>
          <a:p>
            <a:pPr marL="0" indent="0">
              <a:buNone/>
            </a:pPr>
            <a:r>
              <a:rPr lang="en-US" b="1" dirty="0" err="1"/>
              <a:t>Ezr</a:t>
            </a:r>
            <a:r>
              <a:rPr lang="en-US" b="1" dirty="0"/>
              <a:t> 7:10</a:t>
            </a:r>
            <a:r>
              <a:rPr lang="en-US" dirty="0"/>
              <a:t>  For Ezra had </a:t>
            </a:r>
            <a:r>
              <a:rPr lang="en-US" dirty="0">
                <a:solidFill>
                  <a:srgbClr val="FF0000"/>
                </a:solidFill>
              </a:rPr>
              <a:t>prepared</a:t>
            </a:r>
            <a:r>
              <a:rPr lang="en-US" dirty="0"/>
              <a:t> </a:t>
            </a:r>
            <a:r>
              <a:rPr lang="en-US" dirty="0">
                <a:solidFill>
                  <a:srgbClr val="FF0000"/>
                </a:solidFill>
              </a:rPr>
              <a:t>his heart </a:t>
            </a:r>
            <a:r>
              <a:rPr lang="en-US" dirty="0"/>
              <a:t>to seek the law of the LORD, and to </a:t>
            </a:r>
            <a:r>
              <a:rPr lang="en-US" dirty="0">
                <a:solidFill>
                  <a:srgbClr val="FF0000"/>
                </a:solidFill>
              </a:rPr>
              <a:t>do</a:t>
            </a:r>
            <a:r>
              <a:rPr lang="en-US" dirty="0"/>
              <a:t> </a:t>
            </a:r>
            <a:r>
              <a:rPr lang="en-US" i="1" dirty="0"/>
              <a:t>it,</a:t>
            </a:r>
            <a:r>
              <a:rPr lang="en-US" dirty="0"/>
              <a:t> and to teach in Israel statutes and judgments. </a:t>
            </a:r>
          </a:p>
          <a:p>
            <a:pPr marL="0" indent="0">
              <a:buNone/>
            </a:pPr>
            <a:endParaRPr lang="en-US" dirty="0"/>
          </a:p>
          <a:p>
            <a:pPr marL="0" indent="0">
              <a:buNone/>
            </a:pPr>
            <a:r>
              <a:rPr lang="en-US" dirty="0" err="1"/>
              <a:t>Psa</a:t>
            </a:r>
            <a:r>
              <a:rPr lang="en-US" dirty="0"/>
              <a:t> 119:100  I understand more than the ancients, because I keep thy precepts. </a:t>
            </a:r>
          </a:p>
        </p:txBody>
      </p:sp>
    </p:spTree>
    <p:extLst>
      <p:ext uri="{BB962C8B-B14F-4D97-AF65-F5344CB8AC3E}">
        <p14:creationId xmlns:p14="http://schemas.microsoft.com/office/powerpoint/2010/main" val="1650754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D662-0028-4A74-BA99-33A6275ECD7C}"/>
              </a:ext>
            </a:extLst>
          </p:cNvPr>
          <p:cNvSpPr>
            <a:spLocks noGrp="1"/>
          </p:cNvSpPr>
          <p:nvPr>
            <p:ph type="title"/>
          </p:nvPr>
        </p:nvSpPr>
        <p:spPr/>
        <p:txBody>
          <a:bodyPr/>
          <a:lstStyle/>
          <a:p>
            <a:r>
              <a:rPr lang="en-US" dirty="0"/>
              <a:t>Ezra prepared his heart to seek the Lord</a:t>
            </a:r>
          </a:p>
        </p:txBody>
      </p:sp>
      <p:sp>
        <p:nvSpPr>
          <p:cNvPr id="3" name="Content Placeholder 2">
            <a:extLst>
              <a:ext uri="{FF2B5EF4-FFF2-40B4-BE49-F238E27FC236}">
                <a16:creationId xmlns:a16="http://schemas.microsoft.com/office/drawing/2014/main" id="{BEC6E6AB-131F-42FC-A239-70696A5A800E}"/>
              </a:ext>
            </a:extLst>
          </p:cNvPr>
          <p:cNvSpPr>
            <a:spLocks noGrp="1"/>
          </p:cNvSpPr>
          <p:nvPr>
            <p:ph idx="1"/>
          </p:nvPr>
        </p:nvSpPr>
        <p:spPr/>
        <p:txBody>
          <a:bodyPr>
            <a:normAutofit/>
          </a:bodyPr>
          <a:lstStyle/>
          <a:p>
            <a:pPr marL="0" indent="0">
              <a:buNone/>
            </a:pPr>
            <a:r>
              <a:rPr lang="en-US" b="1" dirty="0" err="1"/>
              <a:t>Ezr</a:t>
            </a:r>
            <a:r>
              <a:rPr lang="en-US" b="1" dirty="0"/>
              <a:t> 7:10</a:t>
            </a:r>
            <a:r>
              <a:rPr lang="en-US" dirty="0"/>
              <a:t>  For Ezra had </a:t>
            </a:r>
            <a:r>
              <a:rPr lang="en-US" dirty="0">
                <a:solidFill>
                  <a:srgbClr val="FF0000"/>
                </a:solidFill>
              </a:rPr>
              <a:t>prepared</a:t>
            </a:r>
            <a:r>
              <a:rPr lang="en-US" dirty="0"/>
              <a:t> </a:t>
            </a:r>
            <a:r>
              <a:rPr lang="en-US" dirty="0">
                <a:solidFill>
                  <a:srgbClr val="FF0000"/>
                </a:solidFill>
              </a:rPr>
              <a:t>his heart </a:t>
            </a:r>
            <a:r>
              <a:rPr lang="en-US" dirty="0"/>
              <a:t>to seek the law of the LORD, and to </a:t>
            </a:r>
            <a:r>
              <a:rPr lang="en-US" dirty="0">
                <a:solidFill>
                  <a:srgbClr val="FF0000"/>
                </a:solidFill>
              </a:rPr>
              <a:t>do</a:t>
            </a:r>
            <a:r>
              <a:rPr lang="en-US" dirty="0"/>
              <a:t> </a:t>
            </a:r>
            <a:r>
              <a:rPr lang="en-US" i="1" dirty="0"/>
              <a:t>it,</a:t>
            </a:r>
            <a:r>
              <a:rPr lang="en-US" dirty="0"/>
              <a:t> and to teach in Israel statutes and judgments. </a:t>
            </a:r>
          </a:p>
          <a:p>
            <a:pPr marL="0" indent="0">
              <a:buNone/>
            </a:pPr>
            <a:endParaRPr lang="en-US" dirty="0"/>
          </a:p>
          <a:p>
            <a:pPr marL="0" indent="0">
              <a:buNone/>
            </a:pPr>
            <a:r>
              <a:rPr lang="en-US" dirty="0" err="1"/>
              <a:t>Psa</a:t>
            </a:r>
            <a:r>
              <a:rPr lang="en-US" dirty="0"/>
              <a:t> 119:100  I understand more than the ancients, because I keep thy precepts. </a:t>
            </a:r>
          </a:p>
        </p:txBody>
      </p:sp>
    </p:spTree>
    <p:extLst>
      <p:ext uri="{BB962C8B-B14F-4D97-AF65-F5344CB8AC3E}">
        <p14:creationId xmlns:p14="http://schemas.microsoft.com/office/powerpoint/2010/main" val="1050926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D662-0028-4A74-BA99-33A6275ECD7C}"/>
              </a:ext>
            </a:extLst>
          </p:cNvPr>
          <p:cNvSpPr>
            <a:spLocks noGrp="1"/>
          </p:cNvSpPr>
          <p:nvPr>
            <p:ph type="title"/>
          </p:nvPr>
        </p:nvSpPr>
        <p:spPr/>
        <p:txBody>
          <a:bodyPr/>
          <a:lstStyle/>
          <a:p>
            <a:r>
              <a:rPr lang="en-US" dirty="0"/>
              <a:t>Ezra prepared to teach</a:t>
            </a:r>
          </a:p>
        </p:txBody>
      </p:sp>
      <p:sp>
        <p:nvSpPr>
          <p:cNvPr id="3" name="Content Placeholder 2">
            <a:extLst>
              <a:ext uri="{FF2B5EF4-FFF2-40B4-BE49-F238E27FC236}">
                <a16:creationId xmlns:a16="http://schemas.microsoft.com/office/drawing/2014/main" id="{BEC6E6AB-131F-42FC-A239-70696A5A800E}"/>
              </a:ext>
            </a:extLst>
          </p:cNvPr>
          <p:cNvSpPr>
            <a:spLocks noGrp="1"/>
          </p:cNvSpPr>
          <p:nvPr>
            <p:ph idx="1"/>
          </p:nvPr>
        </p:nvSpPr>
        <p:spPr/>
        <p:txBody>
          <a:bodyPr>
            <a:normAutofit/>
          </a:bodyPr>
          <a:lstStyle/>
          <a:p>
            <a:pPr marL="0" indent="0">
              <a:buNone/>
            </a:pPr>
            <a:r>
              <a:rPr lang="en-US" b="1" dirty="0" err="1"/>
              <a:t>Ezr</a:t>
            </a:r>
            <a:r>
              <a:rPr lang="en-US" b="1" dirty="0"/>
              <a:t> 7:10</a:t>
            </a:r>
            <a:r>
              <a:rPr lang="en-US" dirty="0"/>
              <a:t>  For Ezra had </a:t>
            </a:r>
            <a:r>
              <a:rPr lang="en-US" dirty="0">
                <a:solidFill>
                  <a:srgbClr val="FF0000"/>
                </a:solidFill>
              </a:rPr>
              <a:t>prepared</a:t>
            </a:r>
            <a:r>
              <a:rPr lang="en-US" dirty="0"/>
              <a:t> his heart to seek the law of the LORD, and to do </a:t>
            </a:r>
            <a:r>
              <a:rPr lang="en-US" i="1" dirty="0"/>
              <a:t>it,</a:t>
            </a:r>
            <a:r>
              <a:rPr lang="en-US" dirty="0"/>
              <a:t> and </a:t>
            </a:r>
            <a:r>
              <a:rPr lang="en-US" dirty="0">
                <a:solidFill>
                  <a:srgbClr val="FF0000"/>
                </a:solidFill>
              </a:rPr>
              <a:t>to teach </a:t>
            </a:r>
            <a:r>
              <a:rPr lang="en-US" dirty="0"/>
              <a:t>in Israel statutes and judgments. </a:t>
            </a:r>
          </a:p>
          <a:p>
            <a:pPr marL="0" indent="0">
              <a:buNone/>
            </a:pPr>
            <a:endParaRPr lang="en-US" dirty="0"/>
          </a:p>
          <a:p>
            <a:pPr marL="0" indent="0">
              <a:buNone/>
            </a:pPr>
            <a:r>
              <a:rPr lang="en-US" dirty="0"/>
              <a:t>Mal 2:7  For the priest's lips should keep knowledge, and they should seek the law at his mouth: for he </a:t>
            </a:r>
            <a:r>
              <a:rPr lang="en-US" i="1" dirty="0"/>
              <a:t>is</a:t>
            </a:r>
            <a:r>
              <a:rPr lang="en-US" dirty="0"/>
              <a:t> the messenger of the LORD of hosts. </a:t>
            </a:r>
          </a:p>
        </p:txBody>
      </p:sp>
    </p:spTree>
    <p:extLst>
      <p:ext uri="{BB962C8B-B14F-4D97-AF65-F5344CB8AC3E}">
        <p14:creationId xmlns:p14="http://schemas.microsoft.com/office/powerpoint/2010/main" val="1768638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D662-0028-4A74-BA99-33A6275ECD7C}"/>
              </a:ext>
            </a:extLst>
          </p:cNvPr>
          <p:cNvSpPr>
            <a:spLocks noGrp="1"/>
          </p:cNvSpPr>
          <p:nvPr>
            <p:ph type="title"/>
          </p:nvPr>
        </p:nvSpPr>
        <p:spPr/>
        <p:txBody>
          <a:bodyPr/>
          <a:lstStyle/>
          <a:p>
            <a:r>
              <a:rPr lang="en-US" dirty="0"/>
              <a:t>Ezra prepared to teach</a:t>
            </a:r>
          </a:p>
        </p:txBody>
      </p:sp>
      <p:sp>
        <p:nvSpPr>
          <p:cNvPr id="3" name="Content Placeholder 2">
            <a:extLst>
              <a:ext uri="{FF2B5EF4-FFF2-40B4-BE49-F238E27FC236}">
                <a16:creationId xmlns:a16="http://schemas.microsoft.com/office/drawing/2014/main" id="{BEC6E6AB-131F-42FC-A239-70696A5A800E}"/>
              </a:ext>
            </a:extLst>
          </p:cNvPr>
          <p:cNvSpPr>
            <a:spLocks noGrp="1"/>
          </p:cNvSpPr>
          <p:nvPr>
            <p:ph idx="1"/>
          </p:nvPr>
        </p:nvSpPr>
        <p:spPr/>
        <p:txBody>
          <a:bodyPr>
            <a:normAutofit/>
          </a:bodyPr>
          <a:lstStyle/>
          <a:p>
            <a:pPr marL="0" indent="0">
              <a:buNone/>
            </a:pPr>
            <a:r>
              <a:rPr lang="en-US" b="1" dirty="0" err="1"/>
              <a:t>Ezr</a:t>
            </a:r>
            <a:r>
              <a:rPr lang="en-US" b="1" dirty="0"/>
              <a:t> 7:10</a:t>
            </a:r>
            <a:r>
              <a:rPr lang="en-US" dirty="0"/>
              <a:t>  For Ezra had </a:t>
            </a:r>
            <a:r>
              <a:rPr lang="en-US" dirty="0">
                <a:solidFill>
                  <a:srgbClr val="FF0000"/>
                </a:solidFill>
              </a:rPr>
              <a:t>prepared</a:t>
            </a:r>
            <a:r>
              <a:rPr lang="en-US" dirty="0"/>
              <a:t> his heart to seek the law of the LORD, and to do </a:t>
            </a:r>
            <a:r>
              <a:rPr lang="en-US" i="1" dirty="0"/>
              <a:t>it,</a:t>
            </a:r>
            <a:r>
              <a:rPr lang="en-US" dirty="0"/>
              <a:t> and </a:t>
            </a:r>
            <a:r>
              <a:rPr lang="en-US" dirty="0">
                <a:solidFill>
                  <a:srgbClr val="FF0000"/>
                </a:solidFill>
              </a:rPr>
              <a:t>to teach </a:t>
            </a:r>
            <a:r>
              <a:rPr lang="en-US" dirty="0"/>
              <a:t>in Israel statutes and judgments. </a:t>
            </a:r>
          </a:p>
          <a:p>
            <a:pPr marL="0" indent="0">
              <a:buNone/>
            </a:pPr>
            <a:endParaRPr lang="en-US" dirty="0"/>
          </a:p>
          <a:p>
            <a:pPr marL="0" indent="0">
              <a:buNone/>
            </a:pPr>
            <a:r>
              <a:rPr lang="en-US" dirty="0" err="1"/>
              <a:t>Neh</a:t>
            </a:r>
            <a:r>
              <a:rPr lang="en-US" dirty="0"/>
              <a:t> 8:7  Also </a:t>
            </a:r>
            <a:r>
              <a:rPr lang="en-US" dirty="0" err="1"/>
              <a:t>Jeshua</a:t>
            </a:r>
            <a:r>
              <a:rPr lang="en-US" dirty="0"/>
              <a:t>, and Bani, and </a:t>
            </a:r>
            <a:r>
              <a:rPr lang="en-US" dirty="0" err="1"/>
              <a:t>Sherebiah</a:t>
            </a:r>
            <a:r>
              <a:rPr lang="en-US" dirty="0"/>
              <a:t>, </a:t>
            </a:r>
            <a:r>
              <a:rPr lang="en-US" dirty="0" err="1"/>
              <a:t>Jamin</a:t>
            </a:r>
            <a:r>
              <a:rPr lang="en-US" dirty="0"/>
              <a:t>, </a:t>
            </a:r>
            <a:r>
              <a:rPr lang="en-US" dirty="0" err="1"/>
              <a:t>Akkub</a:t>
            </a:r>
            <a:r>
              <a:rPr lang="en-US" dirty="0"/>
              <a:t>, </a:t>
            </a:r>
            <a:r>
              <a:rPr lang="en-US" dirty="0" err="1"/>
              <a:t>Shabbethai</a:t>
            </a:r>
            <a:r>
              <a:rPr lang="en-US" dirty="0"/>
              <a:t>, </a:t>
            </a:r>
            <a:r>
              <a:rPr lang="en-US" dirty="0" err="1"/>
              <a:t>Hodijah</a:t>
            </a:r>
            <a:r>
              <a:rPr lang="en-US" dirty="0"/>
              <a:t>, </a:t>
            </a:r>
            <a:r>
              <a:rPr lang="en-US" dirty="0" err="1"/>
              <a:t>Maaseiah</a:t>
            </a:r>
            <a:r>
              <a:rPr lang="en-US" dirty="0"/>
              <a:t>, </a:t>
            </a:r>
            <a:r>
              <a:rPr lang="en-US" dirty="0" err="1"/>
              <a:t>Kelita</a:t>
            </a:r>
            <a:r>
              <a:rPr lang="en-US" dirty="0"/>
              <a:t>, Azariah, </a:t>
            </a:r>
            <a:r>
              <a:rPr lang="en-US" dirty="0" err="1"/>
              <a:t>Jozabad</a:t>
            </a:r>
            <a:r>
              <a:rPr lang="en-US" dirty="0"/>
              <a:t>, Hanan, </a:t>
            </a:r>
            <a:r>
              <a:rPr lang="en-US" dirty="0" err="1"/>
              <a:t>Pelaiah</a:t>
            </a:r>
            <a:r>
              <a:rPr lang="en-US" dirty="0"/>
              <a:t>, and the Levites, caused the people to understand the law: and the people </a:t>
            </a:r>
            <a:r>
              <a:rPr lang="en-US" i="1" dirty="0"/>
              <a:t>stood</a:t>
            </a:r>
            <a:r>
              <a:rPr lang="en-US" dirty="0"/>
              <a:t> in their place. </a:t>
            </a:r>
          </a:p>
          <a:p>
            <a:pPr marL="0" indent="0">
              <a:buNone/>
            </a:pPr>
            <a:r>
              <a:rPr lang="en-US" dirty="0" err="1"/>
              <a:t>Neh</a:t>
            </a:r>
            <a:r>
              <a:rPr lang="en-US" dirty="0"/>
              <a:t> 8:8  So they read in the book in the law of God distinctly, and gave the sense, and caused </a:t>
            </a:r>
            <a:r>
              <a:rPr lang="en-US" i="1" dirty="0"/>
              <a:t>them</a:t>
            </a:r>
            <a:r>
              <a:rPr lang="en-US" dirty="0"/>
              <a:t> to understand the reading.</a:t>
            </a:r>
          </a:p>
        </p:txBody>
      </p:sp>
    </p:spTree>
    <p:extLst>
      <p:ext uri="{BB962C8B-B14F-4D97-AF65-F5344CB8AC3E}">
        <p14:creationId xmlns:p14="http://schemas.microsoft.com/office/powerpoint/2010/main" val="4179617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D662-0028-4A74-BA99-33A6275ECD7C}"/>
              </a:ext>
            </a:extLst>
          </p:cNvPr>
          <p:cNvSpPr>
            <a:spLocks noGrp="1"/>
          </p:cNvSpPr>
          <p:nvPr>
            <p:ph type="title"/>
          </p:nvPr>
        </p:nvSpPr>
        <p:spPr/>
        <p:txBody>
          <a:bodyPr/>
          <a:lstStyle/>
          <a:p>
            <a:r>
              <a:rPr lang="en-US" dirty="0"/>
              <a:t>Ezra prepared to teach</a:t>
            </a:r>
          </a:p>
        </p:txBody>
      </p:sp>
      <p:sp>
        <p:nvSpPr>
          <p:cNvPr id="3" name="Content Placeholder 2">
            <a:extLst>
              <a:ext uri="{FF2B5EF4-FFF2-40B4-BE49-F238E27FC236}">
                <a16:creationId xmlns:a16="http://schemas.microsoft.com/office/drawing/2014/main" id="{BEC6E6AB-131F-42FC-A239-70696A5A800E}"/>
              </a:ext>
            </a:extLst>
          </p:cNvPr>
          <p:cNvSpPr>
            <a:spLocks noGrp="1"/>
          </p:cNvSpPr>
          <p:nvPr>
            <p:ph idx="1"/>
          </p:nvPr>
        </p:nvSpPr>
        <p:spPr/>
        <p:txBody>
          <a:bodyPr>
            <a:normAutofit fontScale="92500" lnSpcReduction="10000"/>
          </a:bodyPr>
          <a:lstStyle/>
          <a:p>
            <a:pPr marL="0" indent="0">
              <a:buNone/>
            </a:pPr>
            <a:r>
              <a:rPr lang="en-US" b="1" dirty="0" err="1"/>
              <a:t>Ezr</a:t>
            </a:r>
            <a:r>
              <a:rPr lang="en-US" b="1" dirty="0"/>
              <a:t> 7:10</a:t>
            </a:r>
            <a:r>
              <a:rPr lang="en-US" dirty="0"/>
              <a:t>  For Ezra had </a:t>
            </a:r>
            <a:r>
              <a:rPr lang="en-US" dirty="0">
                <a:solidFill>
                  <a:srgbClr val="FF0000"/>
                </a:solidFill>
              </a:rPr>
              <a:t>prepared</a:t>
            </a:r>
            <a:r>
              <a:rPr lang="en-US" dirty="0"/>
              <a:t> his heart to seek the law of the LORD, and to do </a:t>
            </a:r>
            <a:r>
              <a:rPr lang="en-US" i="1" dirty="0"/>
              <a:t>it,</a:t>
            </a:r>
            <a:r>
              <a:rPr lang="en-US" dirty="0"/>
              <a:t> and </a:t>
            </a:r>
            <a:r>
              <a:rPr lang="en-US" dirty="0">
                <a:solidFill>
                  <a:srgbClr val="FF0000"/>
                </a:solidFill>
              </a:rPr>
              <a:t>to teach </a:t>
            </a:r>
            <a:r>
              <a:rPr lang="en-US" dirty="0"/>
              <a:t>in Israel statutes and judgments. </a:t>
            </a:r>
          </a:p>
          <a:p>
            <a:pPr marL="0" indent="0">
              <a:buNone/>
            </a:pPr>
            <a:endParaRPr lang="en-US" dirty="0"/>
          </a:p>
          <a:p>
            <a:pPr marL="0" indent="0">
              <a:buNone/>
            </a:pPr>
            <a:r>
              <a:rPr lang="en-US" dirty="0"/>
              <a:t>Act 8:30  And Philip ran thither to </a:t>
            </a:r>
            <a:r>
              <a:rPr lang="en-US" i="1" dirty="0"/>
              <a:t>him,</a:t>
            </a:r>
            <a:r>
              <a:rPr lang="en-US" dirty="0"/>
              <a:t> and heard him read the prophet Esaias, and said, </a:t>
            </a:r>
            <a:r>
              <a:rPr lang="en-US" dirty="0" err="1"/>
              <a:t>Understandest</a:t>
            </a:r>
            <a:r>
              <a:rPr lang="en-US" dirty="0"/>
              <a:t> thou what thou </a:t>
            </a:r>
            <a:r>
              <a:rPr lang="en-US" dirty="0" err="1"/>
              <a:t>readest</a:t>
            </a:r>
            <a:r>
              <a:rPr lang="en-US" dirty="0"/>
              <a:t>? </a:t>
            </a:r>
          </a:p>
          <a:p>
            <a:pPr marL="0" indent="0">
              <a:buNone/>
            </a:pPr>
            <a:r>
              <a:rPr lang="en-US" dirty="0"/>
              <a:t>Act 8:31  And he said, How can I, except some man should guide me? And he desired Philip that he would come up and sit with him.</a:t>
            </a:r>
          </a:p>
          <a:p>
            <a:pPr marL="0" indent="0">
              <a:buNone/>
            </a:pPr>
            <a:r>
              <a:rPr lang="en-US" dirty="0"/>
              <a:t>Act 8:34  And the eunuch answered Philip, and said, I pray thee, of whom </a:t>
            </a:r>
            <a:r>
              <a:rPr lang="en-US" dirty="0" err="1"/>
              <a:t>speaketh</a:t>
            </a:r>
            <a:r>
              <a:rPr lang="en-US" dirty="0"/>
              <a:t> the prophet this? of himself, or of some other man? </a:t>
            </a:r>
          </a:p>
          <a:p>
            <a:pPr marL="0" indent="0">
              <a:buNone/>
            </a:pPr>
            <a:r>
              <a:rPr lang="en-US" dirty="0"/>
              <a:t>Act 8:35  Then Philip opened his mouth, and began at the same scripture, and preached unto him Jesus. ed Philip that he would come up and sit with him. </a:t>
            </a:r>
          </a:p>
        </p:txBody>
      </p:sp>
    </p:spTree>
    <p:extLst>
      <p:ext uri="{BB962C8B-B14F-4D97-AF65-F5344CB8AC3E}">
        <p14:creationId xmlns:p14="http://schemas.microsoft.com/office/powerpoint/2010/main" val="4028951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D662-0028-4A74-BA99-33A6275ECD7C}"/>
              </a:ext>
            </a:extLst>
          </p:cNvPr>
          <p:cNvSpPr>
            <a:spLocks noGrp="1"/>
          </p:cNvSpPr>
          <p:nvPr>
            <p:ph type="title"/>
          </p:nvPr>
        </p:nvSpPr>
        <p:spPr/>
        <p:txBody>
          <a:bodyPr/>
          <a:lstStyle/>
          <a:p>
            <a:r>
              <a:rPr lang="en-US" dirty="0"/>
              <a:t>What will the Lord do?</a:t>
            </a:r>
          </a:p>
        </p:txBody>
      </p:sp>
      <p:sp>
        <p:nvSpPr>
          <p:cNvPr id="3" name="Content Placeholder 2">
            <a:extLst>
              <a:ext uri="{FF2B5EF4-FFF2-40B4-BE49-F238E27FC236}">
                <a16:creationId xmlns:a16="http://schemas.microsoft.com/office/drawing/2014/main" id="{BEC6E6AB-131F-42FC-A239-70696A5A800E}"/>
              </a:ext>
            </a:extLst>
          </p:cNvPr>
          <p:cNvSpPr>
            <a:spLocks noGrp="1"/>
          </p:cNvSpPr>
          <p:nvPr>
            <p:ph idx="1"/>
          </p:nvPr>
        </p:nvSpPr>
        <p:spPr/>
        <p:txBody>
          <a:bodyPr>
            <a:normAutofit/>
          </a:bodyPr>
          <a:lstStyle/>
          <a:p>
            <a:pPr marL="0" indent="0">
              <a:buNone/>
            </a:pPr>
            <a:r>
              <a:rPr lang="en-US" dirty="0" err="1"/>
              <a:t>Ezr</a:t>
            </a:r>
            <a:r>
              <a:rPr lang="en-US" dirty="0"/>
              <a:t> 7:6  This Ezra went up from Babylon; and he </a:t>
            </a:r>
            <a:r>
              <a:rPr lang="en-US" i="1" dirty="0"/>
              <a:t>was</a:t>
            </a:r>
            <a:r>
              <a:rPr lang="en-US" dirty="0"/>
              <a:t> a ready scribe in the law of Moses, which the LORD God of Israel had given: and the king granted him all his request, according to the </a:t>
            </a:r>
            <a:r>
              <a:rPr lang="en-US" dirty="0">
                <a:solidFill>
                  <a:srgbClr val="FF0000"/>
                </a:solidFill>
              </a:rPr>
              <a:t>hand of the LORD his God upon him</a:t>
            </a:r>
            <a:r>
              <a:rPr lang="en-US" dirty="0"/>
              <a:t>.</a:t>
            </a:r>
          </a:p>
        </p:txBody>
      </p:sp>
    </p:spTree>
    <p:extLst>
      <p:ext uri="{BB962C8B-B14F-4D97-AF65-F5344CB8AC3E}">
        <p14:creationId xmlns:p14="http://schemas.microsoft.com/office/powerpoint/2010/main" val="2931587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D662-0028-4A74-BA99-33A6275ECD7C}"/>
              </a:ext>
            </a:extLst>
          </p:cNvPr>
          <p:cNvSpPr>
            <a:spLocks noGrp="1"/>
          </p:cNvSpPr>
          <p:nvPr>
            <p:ph type="title"/>
          </p:nvPr>
        </p:nvSpPr>
        <p:spPr/>
        <p:txBody>
          <a:bodyPr/>
          <a:lstStyle/>
          <a:p>
            <a:r>
              <a:rPr lang="en-US" dirty="0"/>
              <a:t>What will the Lord do?</a:t>
            </a:r>
          </a:p>
        </p:txBody>
      </p:sp>
      <p:sp>
        <p:nvSpPr>
          <p:cNvPr id="3" name="Content Placeholder 2">
            <a:extLst>
              <a:ext uri="{FF2B5EF4-FFF2-40B4-BE49-F238E27FC236}">
                <a16:creationId xmlns:a16="http://schemas.microsoft.com/office/drawing/2014/main" id="{BEC6E6AB-131F-42FC-A239-70696A5A800E}"/>
              </a:ext>
            </a:extLst>
          </p:cNvPr>
          <p:cNvSpPr>
            <a:spLocks noGrp="1"/>
          </p:cNvSpPr>
          <p:nvPr>
            <p:ph idx="1"/>
          </p:nvPr>
        </p:nvSpPr>
        <p:spPr/>
        <p:txBody>
          <a:bodyPr>
            <a:normAutofit/>
          </a:bodyPr>
          <a:lstStyle/>
          <a:p>
            <a:pPr marL="0" indent="0">
              <a:buNone/>
            </a:pPr>
            <a:r>
              <a:rPr lang="en-US" dirty="0"/>
              <a:t>Mat 11:29  Take my yoke upon you, and learn of me; for I am meek and lowly in heart: and ye shall find rest unto your souls. </a:t>
            </a:r>
          </a:p>
          <a:p>
            <a:pPr marL="0" indent="0">
              <a:buNone/>
            </a:pPr>
            <a:r>
              <a:rPr lang="en-US" dirty="0"/>
              <a:t>Mat 11:30  For my yoke </a:t>
            </a:r>
            <a:r>
              <a:rPr lang="en-US" i="1" dirty="0"/>
              <a:t>is</a:t>
            </a:r>
            <a:r>
              <a:rPr lang="en-US" dirty="0"/>
              <a:t> easy, and my burden is light.</a:t>
            </a:r>
          </a:p>
        </p:txBody>
      </p:sp>
    </p:spTree>
    <p:extLst>
      <p:ext uri="{BB962C8B-B14F-4D97-AF65-F5344CB8AC3E}">
        <p14:creationId xmlns:p14="http://schemas.microsoft.com/office/powerpoint/2010/main" val="1551439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D662-0028-4A74-BA99-33A6275ECD7C}"/>
              </a:ext>
            </a:extLst>
          </p:cNvPr>
          <p:cNvSpPr>
            <a:spLocks noGrp="1"/>
          </p:cNvSpPr>
          <p:nvPr>
            <p:ph type="title"/>
          </p:nvPr>
        </p:nvSpPr>
        <p:spPr/>
        <p:txBody>
          <a:bodyPr/>
          <a:lstStyle/>
          <a:p>
            <a:r>
              <a:rPr lang="en-US" dirty="0"/>
              <a:t>What will the Lord do?</a:t>
            </a:r>
          </a:p>
        </p:txBody>
      </p:sp>
      <p:sp>
        <p:nvSpPr>
          <p:cNvPr id="3" name="Content Placeholder 2">
            <a:extLst>
              <a:ext uri="{FF2B5EF4-FFF2-40B4-BE49-F238E27FC236}">
                <a16:creationId xmlns:a16="http://schemas.microsoft.com/office/drawing/2014/main" id="{BEC6E6AB-131F-42FC-A239-70696A5A800E}"/>
              </a:ext>
            </a:extLst>
          </p:cNvPr>
          <p:cNvSpPr>
            <a:spLocks noGrp="1"/>
          </p:cNvSpPr>
          <p:nvPr>
            <p:ph idx="1"/>
          </p:nvPr>
        </p:nvSpPr>
        <p:spPr/>
        <p:txBody>
          <a:bodyPr>
            <a:normAutofit/>
          </a:bodyPr>
          <a:lstStyle/>
          <a:p>
            <a:pPr marL="0" indent="0">
              <a:buNone/>
            </a:pPr>
            <a:r>
              <a:rPr lang="en-US" dirty="0"/>
              <a:t>Jos 10:12  Then </a:t>
            </a:r>
            <a:r>
              <a:rPr lang="en-US" dirty="0" err="1"/>
              <a:t>spake</a:t>
            </a:r>
            <a:r>
              <a:rPr lang="en-US" dirty="0"/>
              <a:t> Joshua to the LORD in the day when the LORD delivered up the Amorites before the children of Israel, and he said in the sight of Israel, Sun, stand thou still upon Gibeon; and thou, Moon, in the valley of </a:t>
            </a:r>
            <a:r>
              <a:rPr lang="en-US" dirty="0" err="1"/>
              <a:t>Ajalon</a:t>
            </a:r>
            <a:r>
              <a:rPr lang="en-US" dirty="0"/>
              <a:t>. </a:t>
            </a:r>
          </a:p>
          <a:p>
            <a:pPr marL="0" indent="0">
              <a:buNone/>
            </a:pPr>
            <a:r>
              <a:rPr lang="en-US" dirty="0"/>
              <a:t>Jos 10:13  And the sun stood still, and the moon stayed, until the people had avenged themselves upon their enemies. </a:t>
            </a:r>
            <a:r>
              <a:rPr lang="en-US" i="1" dirty="0"/>
              <a:t>Is</a:t>
            </a:r>
            <a:r>
              <a:rPr lang="en-US" dirty="0"/>
              <a:t> not this written in the book of </a:t>
            </a:r>
            <a:r>
              <a:rPr lang="en-US" dirty="0" err="1"/>
              <a:t>Jasher</a:t>
            </a:r>
            <a:r>
              <a:rPr lang="en-US" dirty="0"/>
              <a:t>? So the sun stood still in the midst of heaven, and hasted not to go down about a whole day. </a:t>
            </a:r>
          </a:p>
          <a:p>
            <a:pPr marL="0" indent="0">
              <a:buNone/>
            </a:pPr>
            <a:r>
              <a:rPr lang="en-US" dirty="0"/>
              <a:t>Jos 10:14  And there was no day like that before it or after it, that the LORD hearkened unto the voice of a man: for the LORD fought for Israel.</a:t>
            </a:r>
          </a:p>
        </p:txBody>
      </p:sp>
    </p:spTree>
    <p:extLst>
      <p:ext uri="{BB962C8B-B14F-4D97-AF65-F5344CB8AC3E}">
        <p14:creationId xmlns:p14="http://schemas.microsoft.com/office/powerpoint/2010/main" val="392240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D662-0028-4A74-BA99-33A6275ECD7C}"/>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BEC6E6AB-131F-42FC-A239-70696A5A800E}"/>
              </a:ext>
            </a:extLst>
          </p:cNvPr>
          <p:cNvSpPr>
            <a:spLocks noGrp="1"/>
          </p:cNvSpPr>
          <p:nvPr>
            <p:ph idx="1"/>
          </p:nvPr>
        </p:nvSpPr>
        <p:spPr/>
        <p:txBody>
          <a:bodyPr>
            <a:normAutofit/>
          </a:bodyPr>
          <a:lstStyle/>
          <a:p>
            <a:pPr marL="0" indent="0">
              <a:buNone/>
            </a:pPr>
            <a:r>
              <a:rPr lang="en-US" dirty="0"/>
              <a:t>Where are you at in the three steps?  Are you preparing to seek, do, or teach?</a:t>
            </a:r>
          </a:p>
          <a:p>
            <a:pPr marL="0" indent="0">
              <a:buNone/>
            </a:pPr>
            <a:endParaRPr lang="en-US" dirty="0"/>
          </a:p>
          <a:p>
            <a:pPr marL="0" indent="0">
              <a:buNone/>
            </a:pPr>
            <a:r>
              <a:rPr lang="en-US" dirty="0"/>
              <a:t>What do you want or expect the Lord to do through you?</a:t>
            </a:r>
          </a:p>
        </p:txBody>
      </p:sp>
    </p:spTree>
    <p:extLst>
      <p:ext uri="{BB962C8B-B14F-4D97-AF65-F5344CB8AC3E}">
        <p14:creationId xmlns:p14="http://schemas.microsoft.com/office/powerpoint/2010/main" val="135630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D662-0028-4A74-BA99-33A6275ECD7C}"/>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BEC6E6AB-131F-42FC-A239-70696A5A800E}"/>
              </a:ext>
            </a:extLst>
          </p:cNvPr>
          <p:cNvSpPr>
            <a:spLocks noGrp="1"/>
          </p:cNvSpPr>
          <p:nvPr>
            <p:ph idx="1"/>
          </p:nvPr>
        </p:nvSpPr>
        <p:spPr/>
        <p:txBody>
          <a:bodyPr>
            <a:normAutofit/>
          </a:bodyPr>
          <a:lstStyle/>
          <a:p>
            <a:pPr marL="0" indent="0">
              <a:buNone/>
            </a:pPr>
            <a:r>
              <a:rPr lang="en-US" dirty="0"/>
              <a:t>Where are you at in the three steps?  Are you preparing to seek, do, or teach?</a:t>
            </a:r>
          </a:p>
          <a:p>
            <a:pPr marL="0" indent="0">
              <a:buNone/>
            </a:pPr>
            <a:endParaRPr lang="en-US" dirty="0"/>
          </a:p>
          <a:p>
            <a:pPr marL="0" indent="0">
              <a:buNone/>
            </a:pPr>
            <a:r>
              <a:rPr lang="en-US" dirty="0"/>
              <a:t>What do you want or expect the Lord to do through you?</a:t>
            </a:r>
          </a:p>
        </p:txBody>
      </p:sp>
    </p:spTree>
    <p:extLst>
      <p:ext uri="{BB962C8B-B14F-4D97-AF65-F5344CB8AC3E}">
        <p14:creationId xmlns:p14="http://schemas.microsoft.com/office/powerpoint/2010/main" val="2005863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D662-0028-4A74-BA99-33A6275ECD7C}"/>
              </a:ext>
            </a:extLst>
          </p:cNvPr>
          <p:cNvSpPr>
            <a:spLocks noGrp="1"/>
          </p:cNvSpPr>
          <p:nvPr>
            <p:ph type="title"/>
          </p:nvPr>
        </p:nvSpPr>
        <p:spPr/>
        <p:txBody>
          <a:bodyPr/>
          <a:lstStyle/>
          <a:p>
            <a:r>
              <a:rPr lang="en-US" dirty="0"/>
              <a:t>Be ready for what the Lord will do</a:t>
            </a:r>
          </a:p>
        </p:txBody>
      </p:sp>
      <p:sp>
        <p:nvSpPr>
          <p:cNvPr id="3" name="Content Placeholder 2">
            <a:extLst>
              <a:ext uri="{FF2B5EF4-FFF2-40B4-BE49-F238E27FC236}">
                <a16:creationId xmlns:a16="http://schemas.microsoft.com/office/drawing/2014/main" id="{BEC6E6AB-131F-42FC-A239-70696A5A800E}"/>
              </a:ext>
            </a:extLst>
          </p:cNvPr>
          <p:cNvSpPr>
            <a:spLocks noGrp="1"/>
          </p:cNvSpPr>
          <p:nvPr>
            <p:ph idx="1"/>
          </p:nvPr>
        </p:nvSpPr>
        <p:spPr/>
        <p:txBody>
          <a:bodyPr/>
          <a:lstStyle/>
          <a:p>
            <a:pPr marL="0" indent="0">
              <a:buNone/>
            </a:pPr>
            <a:r>
              <a:rPr lang="en-US" b="1" dirty="0" err="1"/>
              <a:t>Ezr</a:t>
            </a:r>
            <a:r>
              <a:rPr lang="en-US" b="1" dirty="0"/>
              <a:t> 7:10</a:t>
            </a:r>
            <a:r>
              <a:rPr lang="en-US" dirty="0"/>
              <a:t>  For Ezra had prepared his heart to seek the law of the LORD, and to do </a:t>
            </a:r>
            <a:r>
              <a:rPr lang="en-US" i="1" dirty="0"/>
              <a:t>it,</a:t>
            </a:r>
            <a:r>
              <a:rPr lang="en-US" dirty="0"/>
              <a:t> and to teach in Israel statutes and judgments. </a:t>
            </a:r>
          </a:p>
        </p:txBody>
      </p:sp>
    </p:spTree>
    <p:extLst>
      <p:ext uri="{BB962C8B-B14F-4D97-AF65-F5344CB8AC3E}">
        <p14:creationId xmlns:p14="http://schemas.microsoft.com/office/powerpoint/2010/main" val="175288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D662-0028-4A74-BA99-33A6275ECD7C}"/>
              </a:ext>
            </a:extLst>
          </p:cNvPr>
          <p:cNvSpPr>
            <a:spLocks noGrp="1"/>
          </p:cNvSpPr>
          <p:nvPr>
            <p:ph type="title"/>
          </p:nvPr>
        </p:nvSpPr>
        <p:spPr/>
        <p:txBody>
          <a:bodyPr/>
          <a:lstStyle/>
          <a:p>
            <a:r>
              <a:rPr lang="en-US" dirty="0"/>
              <a:t>Ezra prepared his heart to seek the Lord</a:t>
            </a:r>
          </a:p>
        </p:txBody>
      </p:sp>
      <p:sp>
        <p:nvSpPr>
          <p:cNvPr id="3" name="Content Placeholder 2">
            <a:extLst>
              <a:ext uri="{FF2B5EF4-FFF2-40B4-BE49-F238E27FC236}">
                <a16:creationId xmlns:a16="http://schemas.microsoft.com/office/drawing/2014/main" id="{BEC6E6AB-131F-42FC-A239-70696A5A800E}"/>
              </a:ext>
            </a:extLst>
          </p:cNvPr>
          <p:cNvSpPr>
            <a:spLocks noGrp="1"/>
          </p:cNvSpPr>
          <p:nvPr>
            <p:ph idx="1"/>
          </p:nvPr>
        </p:nvSpPr>
        <p:spPr/>
        <p:txBody>
          <a:bodyPr/>
          <a:lstStyle/>
          <a:p>
            <a:pPr marL="0" indent="0">
              <a:buNone/>
            </a:pPr>
            <a:r>
              <a:rPr lang="en-US" b="1" dirty="0" err="1"/>
              <a:t>Ezr</a:t>
            </a:r>
            <a:r>
              <a:rPr lang="en-US" b="1" dirty="0"/>
              <a:t> 7:10</a:t>
            </a:r>
            <a:r>
              <a:rPr lang="en-US" dirty="0"/>
              <a:t>  For Ezra had </a:t>
            </a:r>
            <a:r>
              <a:rPr lang="en-US" dirty="0">
                <a:solidFill>
                  <a:srgbClr val="FF0000"/>
                </a:solidFill>
              </a:rPr>
              <a:t>prepared</a:t>
            </a:r>
            <a:r>
              <a:rPr lang="en-US" dirty="0"/>
              <a:t> </a:t>
            </a:r>
            <a:r>
              <a:rPr lang="en-US" dirty="0">
                <a:solidFill>
                  <a:srgbClr val="FF0000"/>
                </a:solidFill>
              </a:rPr>
              <a:t>his heart </a:t>
            </a:r>
            <a:r>
              <a:rPr lang="en-US" dirty="0"/>
              <a:t>to</a:t>
            </a:r>
            <a:r>
              <a:rPr lang="en-US" dirty="0">
                <a:solidFill>
                  <a:srgbClr val="FF0000"/>
                </a:solidFill>
              </a:rPr>
              <a:t> seek </a:t>
            </a:r>
            <a:r>
              <a:rPr lang="en-US" dirty="0"/>
              <a:t>the law of the LORD, and to do </a:t>
            </a:r>
            <a:r>
              <a:rPr lang="en-US" i="1" dirty="0"/>
              <a:t>it,</a:t>
            </a:r>
            <a:r>
              <a:rPr lang="en-US" dirty="0"/>
              <a:t> and to teach in Israel statutes and judgments. </a:t>
            </a:r>
          </a:p>
        </p:txBody>
      </p:sp>
    </p:spTree>
    <p:extLst>
      <p:ext uri="{BB962C8B-B14F-4D97-AF65-F5344CB8AC3E}">
        <p14:creationId xmlns:p14="http://schemas.microsoft.com/office/powerpoint/2010/main" val="1673794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D662-0028-4A74-BA99-33A6275ECD7C}"/>
              </a:ext>
            </a:extLst>
          </p:cNvPr>
          <p:cNvSpPr>
            <a:spLocks noGrp="1"/>
          </p:cNvSpPr>
          <p:nvPr>
            <p:ph type="title"/>
          </p:nvPr>
        </p:nvSpPr>
        <p:spPr/>
        <p:txBody>
          <a:bodyPr/>
          <a:lstStyle/>
          <a:p>
            <a:r>
              <a:rPr lang="en-US" dirty="0"/>
              <a:t>Ezra prepared his heart to seek the Lord</a:t>
            </a:r>
          </a:p>
        </p:txBody>
      </p:sp>
      <p:sp>
        <p:nvSpPr>
          <p:cNvPr id="3" name="Content Placeholder 2">
            <a:extLst>
              <a:ext uri="{FF2B5EF4-FFF2-40B4-BE49-F238E27FC236}">
                <a16:creationId xmlns:a16="http://schemas.microsoft.com/office/drawing/2014/main" id="{BEC6E6AB-131F-42FC-A239-70696A5A800E}"/>
              </a:ext>
            </a:extLst>
          </p:cNvPr>
          <p:cNvSpPr>
            <a:spLocks noGrp="1"/>
          </p:cNvSpPr>
          <p:nvPr>
            <p:ph idx="1"/>
          </p:nvPr>
        </p:nvSpPr>
        <p:spPr/>
        <p:txBody>
          <a:bodyPr/>
          <a:lstStyle/>
          <a:p>
            <a:pPr marL="0" indent="0">
              <a:buNone/>
            </a:pPr>
            <a:r>
              <a:rPr lang="en-US" b="1" dirty="0" err="1"/>
              <a:t>Ezr</a:t>
            </a:r>
            <a:r>
              <a:rPr lang="en-US" b="1" dirty="0"/>
              <a:t> 7:10</a:t>
            </a:r>
            <a:r>
              <a:rPr lang="en-US" dirty="0"/>
              <a:t>  For Ezra had </a:t>
            </a:r>
            <a:r>
              <a:rPr lang="en-US" dirty="0">
                <a:solidFill>
                  <a:srgbClr val="FF0000"/>
                </a:solidFill>
              </a:rPr>
              <a:t>prepared</a:t>
            </a:r>
            <a:r>
              <a:rPr lang="en-US" dirty="0"/>
              <a:t> </a:t>
            </a:r>
            <a:r>
              <a:rPr lang="en-US" dirty="0">
                <a:solidFill>
                  <a:srgbClr val="FF0000"/>
                </a:solidFill>
              </a:rPr>
              <a:t>his heart </a:t>
            </a:r>
            <a:r>
              <a:rPr lang="en-US" dirty="0"/>
              <a:t>to</a:t>
            </a:r>
            <a:r>
              <a:rPr lang="en-US" dirty="0">
                <a:solidFill>
                  <a:srgbClr val="FF0000"/>
                </a:solidFill>
              </a:rPr>
              <a:t> seek </a:t>
            </a:r>
            <a:r>
              <a:rPr lang="en-US" dirty="0"/>
              <a:t>the law of the LORD, and to do </a:t>
            </a:r>
            <a:r>
              <a:rPr lang="en-US" i="1" dirty="0"/>
              <a:t>it,</a:t>
            </a:r>
            <a:r>
              <a:rPr lang="en-US" dirty="0"/>
              <a:t> and to teach in Israel statutes and judgments. </a:t>
            </a:r>
          </a:p>
          <a:p>
            <a:pPr marL="0" indent="0">
              <a:buNone/>
            </a:pPr>
            <a:endParaRPr lang="en-US" dirty="0"/>
          </a:p>
          <a:p>
            <a:pPr marL="0" indent="0">
              <a:buNone/>
            </a:pPr>
            <a:r>
              <a:rPr lang="en-US" dirty="0"/>
              <a:t>2Ch 12:14  And he did evil, because he prepared not his heart to seek the LORD. </a:t>
            </a:r>
          </a:p>
        </p:txBody>
      </p:sp>
    </p:spTree>
    <p:extLst>
      <p:ext uri="{BB962C8B-B14F-4D97-AF65-F5344CB8AC3E}">
        <p14:creationId xmlns:p14="http://schemas.microsoft.com/office/powerpoint/2010/main" val="3831350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D662-0028-4A74-BA99-33A6275ECD7C}"/>
              </a:ext>
            </a:extLst>
          </p:cNvPr>
          <p:cNvSpPr>
            <a:spLocks noGrp="1"/>
          </p:cNvSpPr>
          <p:nvPr>
            <p:ph type="title"/>
          </p:nvPr>
        </p:nvSpPr>
        <p:spPr/>
        <p:txBody>
          <a:bodyPr/>
          <a:lstStyle/>
          <a:p>
            <a:r>
              <a:rPr lang="en-US" dirty="0"/>
              <a:t>Ezra prepared his heart to seek the Lord</a:t>
            </a:r>
          </a:p>
        </p:txBody>
      </p:sp>
      <p:sp>
        <p:nvSpPr>
          <p:cNvPr id="3" name="Content Placeholder 2">
            <a:extLst>
              <a:ext uri="{FF2B5EF4-FFF2-40B4-BE49-F238E27FC236}">
                <a16:creationId xmlns:a16="http://schemas.microsoft.com/office/drawing/2014/main" id="{BEC6E6AB-131F-42FC-A239-70696A5A800E}"/>
              </a:ext>
            </a:extLst>
          </p:cNvPr>
          <p:cNvSpPr>
            <a:spLocks noGrp="1"/>
          </p:cNvSpPr>
          <p:nvPr>
            <p:ph idx="1"/>
          </p:nvPr>
        </p:nvSpPr>
        <p:spPr/>
        <p:txBody>
          <a:bodyPr>
            <a:normAutofit/>
          </a:bodyPr>
          <a:lstStyle/>
          <a:p>
            <a:pPr marL="0" indent="0">
              <a:buNone/>
            </a:pPr>
            <a:r>
              <a:rPr lang="en-US" b="1" dirty="0" err="1"/>
              <a:t>Ezr</a:t>
            </a:r>
            <a:r>
              <a:rPr lang="en-US" b="1" dirty="0"/>
              <a:t> 7:10</a:t>
            </a:r>
            <a:r>
              <a:rPr lang="en-US" dirty="0"/>
              <a:t>  For Ezra had </a:t>
            </a:r>
            <a:r>
              <a:rPr lang="en-US" dirty="0">
                <a:solidFill>
                  <a:srgbClr val="FF0000"/>
                </a:solidFill>
              </a:rPr>
              <a:t>prepared</a:t>
            </a:r>
            <a:r>
              <a:rPr lang="en-US" dirty="0"/>
              <a:t> </a:t>
            </a:r>
            <a:r>
              <a:rPr lang="en-US" dirty="0">
                <a:solidFill>
                  <a:srgbClr val="FF0000"/>
                </a:solidFill>
              </a:rPr>
              <a:t>his heart </a:t>
            </a:r>
            <a:r>
              <a:rPr lang="en-US" dirty="0"/>
              <a:t>to</a:t>
            </a:r>
            <a:r>
              <a:rPr lang="en-US" dirty="0">
                <a:solidFill>
                  <a:srgbClr val="FF0000"/>
                </a:solidFill>
              </a:rPr>
              <a:t> seek </a:t>
            </a:r>
            <a:r>
              <a:rPr lang="en-US" dirty="0"/>
              <a:t>the law of the LORD, and to do </a:t>
            </a:r>
            <a:r>
              <a:rPr lang="en-US" i="1" dirty="0"/>
              <a:t>it,</a:t>
            </a:r>
            <a:r>
              <a:rPr lang="en-US" dirty="0"/>
              <a:t> and to teach in Israel statutes and judgments. </a:t>
            </a:r>
          </a:p>
          <a:p>
            <a:pPr marL="0" indent="0">
              <a:buNone/>
            </a:pPr>
            <a:endParaRPr lang="en-US" dirty="0"/>
          </a:p>
          <a:p>
            <a:pPr marL="0" indent="0">
              <a:buNone/>
            </a:pPr>
            <a:r>
              <a:rPr lang="en-US" dirty="0"/>
              <a:t>1Sa 7:3  And Samuel </a:t>
            </a:r>
            <a:r>
              <a:rPr lang="en-US" dirty="0" err="1"/>
              <a:t>spake</a:t>
            </a:r>
            <a:r>
              <a:rPr lang="en-US" dirty="0"/>
              <a:t> unto all the house of Israel, saying, If ye do return unto the LORD with all your hearts, </a:t>
            </a:r>
            <a:r>
              <a:rPr lang="en-US" i="1" dirty="0"/>
              <a:t>then</a:t>
            </a:r>
            <a:r>
              <a:rPr lang="en-US" dirty="0"/>
              <a:t> put away the strange gods and Ashtaroth from among you, and prepare your hearts unto the LORD, and serve him only: and he will deliver you out of the hand of the Philistines.</a:t>
            </a:r>
          </a:p>
        </p:txBody>
      </p:sp>
    </p:spTree>
    <p:extLst>
      <p:ext uri="{BB962C8B-B14F-4D97-AF65-F5344CB8AC3E}">
        <p14:creationId xmlns:p14="http://schemas.microsoft.com/office/powerpoint/2010/main" val="3184640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D662-0028-4A74-BA99-33A6275ECD7C}"/>
              </a:ext>
            </a:extLst>
          </p:cNvPr>
          <p:cNvSpPr>
            <a:spLocks noGrp="1"/>
          </p:cNvSpPr>
          <p:nvPr>
            <p:ph type="title"/>
          </p:nvPr>
        </p:nvSpPr>
        <p:spPr/>
        <p:txBody>
          <a:bodyPr/>
          <a:lstStyle/>
          <a:p>
            <a:r>
              <a:rPr lang="en-US" dirty="0"/>
              <a:t>Ezra prepared his heart to seek the Lord</a:t>
            </a:r>
          </a:p>
        </p:txBody>
      </p:sp>
      <p:sp>
        <p:nvSpPr>
          <p:cNvPr id="3" name="Content Placeholder 2">
            <a:extLst>
              <a:ext uri="{FF2B5EF4-FFF2-40B4-BE49-F238E27FC236}">
                <a16:creationId xmlns:a16="http://schemas.microsoft.com/office/drawing/2014/main" id="{BEC6E6AB-131F-42FC-A239-70696A5A800E}"/>
              </a:ext>
            </a:extLst>
          </p:cNvPr>
          <p:cNvSpPr>
            <a:spLocks noGrp="1"/>
          </p:cNvSpPr>
          <p:nvPr>
            <p:ph idx="1"/>
          </p:nvPr>
        </p:nvSpPr>
        <p:spPr/>
        <p:txBody>
          <a:bodyPr>
            <a:normAutofit/>
          </a:bodyPr>
          <a:lstStyle/>
          <a:p>
            <a:pPr marL="0" indent="0">
              <a:buNone/>
            </a:pPr>
            <a:r>
              <a:rPr lang="en-US" b="1" dirty="0" err="1"/>
              <a:t>Ezr</a:t>
            </a:r>
            <a:r>
              <a:rPr lang="en-US" b="1" dirty="0"/>
              <a:t> 7:10</a:t>
            </a:r>
            <a:r>
              <a:rPr lang="en-US" dirty="0"/>
              <a:t>  For Ezra had </a:t>
            </a:r>
            <a:r>
              <a:rPr lang="en-US" dirty="0">
                <a:solidFill>
                  <a:srgbClr val="FF0000"/>
                </a:solidFill>
              </a:rPr>
              <a:t>prepared</a:t>
            </a:r>
            <a:r>
              <a:rPr lang="en-US" dirty="0"/>
              <a:t> </a:t>
            </a:r>
            <a:r>
              <a:rPr lang="en-US" dirty="0">
                <a:solidFill>
                  <a:srgbClr val="FF0000"/>
                </a:solidFill>
              </a:rPr>
              <a:t>his heart </a:t>
            </a:r>
            <a:r>
              <a:rPr lang="en-US" dirty="0"/>
              <a:t>to</a:t>
            </a:r>
            <a:r>
              <a:rPr lang="en-US" dirty="0">
                <a:solidFill>
                  <a:srgbClr val="FF0000"/>
                </a:solidFill>
              </a:rPr>
              <a:t> seek </a:t>
            </a:r>
            <a:r>
              <a:rPr lang="en-US" dirty="0"/>
              <a:t>the law of the LORD, and to do </a:t>
            </a:r>
            <a:r>
              <a:rPr lang="en-US" i="1" dirty="0"/>
              <a:t>it,</a:t>
            </a:r>
            <a:r>
              <a:rPr lang="en-US" dirty="0"/>
              <a:t> and to teach in Israel statutes and judgments. </a:t>
            </a:r>
          </a:p>
          <a:p>
            <a:pPr marL="0" indent="0">
              <a:buNone/>
            </a:pPr>
            <a:endParaRPr lang="en-US" dirty="0"/>
          </a:p>
          <a:p>
            <a:pPr marL="0" indent="0">
              <a:buNone/>
            </a:pPr>
            <a:r>
              <a:rPr lang="en-US" dirty="0" err="1"/>
              <a:t>Psa</a:t>
            </a:r>
            <a:r>
              <a:rPr lang="en-US" dirty="0"/>
              <a:t> 57:7  My heart is fixed, O God, my heart is fixed: I will sing and give praise. </a:t>
            </a:r>
          </a:p>
        </p:txBody>
      </p:sp>
    </p:spTree>
    <p:extLst>
      <p:ext uri="{BB962C8B-B14F-4D97-AF65-F5344CB8AC3E}">
        <p14:creationId xmlns:p14="http://schemas.microsoft.com/office/powerpoint/2010/main" val="1243372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D662-0028-4A74-BA99-33A6275ECD7C}"/>
              </a:ext>
            </a:extLst>
          </p:cNvPr>
          <p:cNvSpPr>
            <a:spLocks noGrp="1"/>
          </p:cNvSpPr>
          <p:nvPr>
            <p:ph type="title"/>
          </p:nvPr>
        </p:nvSpPr>
        <p:spPr/>
        <p:txBody>
          <a:bodyPr/>
          <a:lstStyle/>
          <a:p>
            <a:r>
              <a:rPr lang="en-US" dirty="0"/>
              <a:t>Ezra prepared his heart to seek the Lord</a:t>
            </a:r>
          </a:p>
        </p:txBody>
      </p:sp>
      <p:sp>
        <p:nvSpPr>
          <p:cNvPr id="3" name="Content Placeholder 2">
            <a:extLst>
              <a:ext uri="{FF2B5EF4-FFF2-40B4-BE49-F238E27FC236}">
                <a16:creationId xmlns:a16="http://schemas.microsoft.com/office/drawing/2014/main" id="{BEC6E6AB-131F-42FC-A239-70696A5A800E}"/>
              </a:ext>
            </a:extLst>
          </p:cNvPr>
          <p:cNvSpPr>
            <a:spLocks noGrp="1"/>
          </p:cNvSpPr>
          <p:nvPr>
            <p:ph idx="1"/>
          </p:nvPr>
        </p:nvSpPr>
        <p:spPr/>
        <p:txBody>
          <a:bodyPr>
            <a:normAutofit/>
          </a:bodyPr>
          <a:lstStyle/>
          <a:p>
            <a:pPr marL="0" indent="0">
              <a:buNone/>
            </a:pPr>
            <a:r>
              <a:rPr lang="en-US" b="1" dirty="0" err="1"/>
              <a:t>Ezr</a:t>
            </a:r>
            <a:r>
              <a:rPr lang="en-US" b="1" dirty="0"/>
              <a:t> 7:10</a:t>
            </a:r>
            <a:r>
              <a:rPr lang="en-US" dirty="0"/>
              <a:t>  For Ezra had </a:t>
            </a:r>
            <a:r>
              <a:rPr lang="en-US" dirty="0">
                <a:solidFill>
                  <a:srgbClr val="FF0000"/>
                </a:solidFill>
              </a:rPr>
              <a:t>prepared</a:t>
            </a:r>
            <a:r>
              <a:rPr lang="en-US" dirty="0"/>
              <a:t> </a:t>
            </a:r>
            <a:r>
              <a:rPr lang="en-US" dirty="0">
                <a:solidFill>
                  <a:srgbClr val="FF0000"/>
                </a:solidFill>
              </a:rPr>
              <a:t>his heart </a:t>
            </a:r>
            <a:r>
              <a:rPr lang="en-US" dirty="0"/>
              <a:t>to</a:t>
            </a:r>
            <a:r>
              <a:rPr lang="en-US" dirty="0">
                <a:solidFill>
                  <a:srgbClr val="FF0000"/>
                </a:solidFill>
              </a:rPr>
              <a:t> seek </a:t>
            </a:r>
            <a:r>
              <a:rPr lang="en-US" dirty="0"/>
              <a:t>the law of the LORD, and to do </a:t>
            </a:r>
            <a:r>
              <a:rPr lang="en-US" i="1" dirty="0"/>
              <a:t>it,</a:t>
            </a:r>
            <a:r>
              <a:rPr lang="en-US" dirty="0"/>
              <a:t> and to teach in Israel statutes and judgments. </a:t>
            </a:r>
          </a:p>
          <a:p>
            <a:pPr marL="0" indent="0">
              <a:buNone/>
            </a:pPr>
            <a:endParaRPr lang="en-US" dirty="0"/>
          </a:p>
          <a:p>
            <a:pPr marL="0" indent="0">
              <a:buNone/>
            </a:pPr>
            <a:r>
              <a:rPr lang="en-US" dirty="0"/>
              <a:t>1Ch 29:18  O LORD God of Abraham, Isaac, and of Israel, our fathers, keep this for ever in the imagination of the thoughts of the heart of thy people, and prepare their heart unto thee: </a:t>
            </a:r>
          </a:p>
        </p:txBody>
      </p:sp>
    </p:spTree>
    <p:extLst>
      <p:ext uri="{BB962C8B-B14F-4D97-AF65-F5344CB8AC3E}">
        <p14:creationId xmlns:p14="http://schemas.microsoft.com/office/powerpoint/2010/main" val="3596230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D662-0028-4A74-BA99-33A6275ECD7C}"/>
              </a:ext>
            </a:extLst>
          </p:cNvPr>
          <p:cNvSpPr>
            <a:spLocks noGrp="1"/>
          </p:cNvSpPr>
          <p:nvPr>
            <p:ph type="title"/>
          </p:nvPr>
        </p:nvSpPr>
        <p:spPr/>
        <p:txBody>
          <a:bodyPr/>
          <a:lstStyle/>
          <a:p>
            <a:r>
              <a:rPr lang="en-US" dirty="0"/>
              <a:t>Ezra prepared his heart to seek the Lord</a:t>
            </a:r>
          </a:p>
        </p:txBody>
      </p:sp>
      <p:sp>
        <p:nvSpPr>
          <p:cNvPr id="3" name="Content Placeholder 2">
            <a:extLst>
              <a:ext uri="{FF2B5EF4-FFF2-40B4-BE49-F238E27FC236}">
                <a16:creationId xmlns:a16="http://schemas.microsoft.com/office/drawing/2014/main" id="{BEC6E6AB-131F-42FC-A239-70696A5A800E}"/>
              </a:ext>
            </a:extLst>
          </p:cNvPr>
          <p:cNvSpPr>
            <a:spLocks noGrp="1"/>
          </p:cNvSpPr>
          <p:nvPr>
            <p:ph idx="1"/>
          </p:nvPr>
        </p:nvSpPr>
        <p:spPr/>
        <p:txBody>
          <a:bodyPr>
            <a:normAutofit/>
          </a:bodyPr>
          <a:lstStyle/>
          <a:p>
            <a:pPr marL="0" indent="0">
              <a:buNone/>
            </a:pPr>
            <a:r>
              <a:rPr lang="en-US" b="1" dirty="0" err="1"/>
              <a:t>Ezr</a:t>
            </a:r>
            <a:r>
              <a:rPr lang="en-US" b="1" dirty="0"/>
              <a:t> 7:10</a:t>
            </a:r>
            <a:r>
              <a:rPr lang="en-US" dirty="0"/>
              <a:t>  For Ezra had </a:t>
            </a:r>
            <a:r>
              <a:rPr lang="en-US" dirty="0">
                <a:solidFill>
                  <a:srgbClr val="FF0000"/>
                </a:solidFill>
              </a:rPr>
              <a:t>prepared</a:t>
            </a:r>
            <a:r>
              <a:rPr lang="en-US" dirty="0"/>
              <a:t> </a:t>
            </a:r>
            <a:r>
              <a:rPr lang="en-US" dirty="0">
                <a:solidFill>
                  <a:srgbClr val="FF0000"/>
                </a:solidFill>
              </a:rPr>
              <a:t>his heart </a:t>
            </a:r>
            <a:r>
              <a:rPr lang="en-US" dirty="0"/>
              <a:t>to</a:t>
            </a:r>
            <a:r>
              <a:rPr lang="en-US" dirty="0">
                <a:solidFill>
                  <a:srgbClr val="FF0000"/>
                </a:solidFill>
              </a:rPr>
              <a:t> seek </a:t>
            </a:r>
            <a:r>
              <a:rPr lang="en-US" dirty="0"/>
              <a:t>the law of the LORD, and to do </a:t>
            </a:r>
            <a:r>
              <a:rPr lang="en-US" i="1" dirty="0"/>
              <a:t>it,</a:t>
            </a:r>
            <a:r>
              <a:rPr lang="en-US" dirty="0"/>
              <a:t> and to teach in Israel statutes and judgments. </a:t>
            </a:r>
          </a:p>
          <a:p>
            <a:pPr marL="0" indent="0">
              <a:buNone/>
            </a:pPr>
            <a:endParaRPr lang="en-US" dirty="0"/>
          </a:p>
          <a:p>
            <a:pPr marL="0" indent="0">
              <a:buNone/>
            </a:pPr>
            <a:r>
              <a:rPr lang="en-US" dirty="0"/>
              <a:t>1Ch 29:18  O LORD God of Abraham, Isaac, and of Israel, our fathers, keep this for ever in the imagination of the thoughts of the heart of thy people, and prepare their heart unto thee: </a:t>
            </a:r>
          </a:p>
        </p:txBody>
      </p:sp>
    </p:spTree>
    <p:extLst>
      <p:ext uri="{BB962C8B-B14F-4D97-AF65-F5344CB8AC3E}">
        <p14:creationId xmlns:p14="http://schemas.microsoft.com/office/powerpoint/2010/main" val="3239543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D662-0028-4A74-BA99-33A6275ECD7C}"/>
              </a:ext>
            </a:extLst>
          </p:cNvPr>
          <p:cNvSpPr>
            <a:spLocks noGrp="1"/>
          </p:cNvSpPr>
          <p:nvPr>
            <p:ph type="title"/>
          </p:nvPr>
        </p:nvSpPr>
        <p:spPr/>
        <p:txBody>
          <a:bodyPr/>
          <a:lstStyle/>
          <a:p>
            <a:r>
              <a:rPr lang="en-US" dirty="0"/>
              <a:t>Ezra prepared his heart to seek the Lord</a:t>
            </a:r>
          </a:p>
        </p:txBody>
      </p:sp>
      <p:sp>
        <p:nvSpPr>
          <p:cNvPr id="3" name="Content Placeholder 2">
            <a:extLst>
              <a:ext uri="{FF2B5EF4-FFF2-40B4-BE49-F238E27FC236}">
                <a16:creationId xmlns:a16="http://schemas.microsoft.com/office/drawing/2014/main" id="{BEC6E6AB-131F-42FC-A239-70696A5A800E}"/>
              </a:ext>
            </a:extLst>
          </p:cNvPr>
          <p:cNvSpPr>
            <a:spLocks noGrp="1"/>
          </p:cNvSpPr>
          <p:nvPr>
            <p:ph idx="1"/>
          </p:nvPr>
        </p:nvSpPr>
        <p:spPr/>
        <p:txBody>
          <a:bodyPr>
            <a:normAutofit/>
          </a:bodyPr>
          <a:lstStyle/>
          <a:p>
            <a:pPr marL="0" indent="0">
              <a:buNone/>
            </a:pPr>
            <a:r>
              <a:rPr lang="en-US" b="1" dirty="0" err="1"/>
              <a:t>Ezr</a:t>
            </a:r>
            <a:r>
              <a:rPr lang="en-US" b="1" dirty="0"/>
              <a:t> 7:10</a:t>
            </a:r>
            <a:r>
              <a:rPr lang="en-US" dirty="0"/>
              <a:t>  For Ezra had </a:t>
            </a:r>
            <a:r>
              <a:rPr lang="en-US" dirty="0">
                <a:solidFill>
                  <a:srgbClr val="FF0000"/>
                </a:solidFill>
              </a:rPr>
              <a:t>prepared</a:t>
            </a:r>
            <a:r>
              <a:rPr lang="en-US" dirty="0"/>
              <a:t> </a:t>
            </a:r>
            <a:r>
              <a:rPr lang="en-US" dirty="0">
                <a:solidFill>
                  <a:srgbClr val="FF0000"/>
                </a:solidFill>
              </a:rPr>
              <a:t>his heart </a:t>
            </a:r>
            <a:r>
              <a:rPr lang="en-US" dirty="0"/>
              <a:t>to seek the law of the LORD, and to </a:t>
            </a:r>
            <a:r>
              <a:rPr lang="en-US" dirty="0">
                <a:solidFill>
                  <a:srgbClr val="FF0000"/>
                </a:solidFill>
              </a:rPr>
              <a:t>do</a:t>
            </a:r>
            <a:r>
              <a:rPr lang="en-US" dirty="0"/>
              <a:t> </a:t>
            </a:r>
            <a:r>
              <a:rPr lang="en-US" i="1" dirty="0"/>
              <a:t>it,</a:t>
            </a:r>
            <a:r>
              <a:rPr lang="en-US" dirty="0"/>
              <a:t> and to teach in Israel statutes and judgments. </a:t>
            </a:r>
          </a:p>
          <a:p>
            <a:pPr marL="0" indent="0">
              <a:buNone/>
            </a:pPr>
            <a:endParaRPr lang="en-US" dirty="0"/>
          </a:p>
          <a:p>
            <a:pPr marL="0" indent="0">
              <a:buNone/>
            </a:pPr>
            <a:r>
              <a:rPr lang="en-US" dirty="0"/>
              <a:t>Joh 13:17  If ye know these things, happy are ye if ye do them. </a:t>
            </a:r>
          </a:p>
        </p:txBody>
      </p:sp>
    </p:spTree>
    <p:extLst>
      <p:ext uri="{BB962C8B-B14F-4D97-AF65-F5344CB8AC3E}">
        <p14:creationId xmlns:p14="http://schemas.microsoft.com/office/powerpoint/2010/main" val="10500545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TotalTime>
  <Words>1272</Words>
  <Application>Microsoft Office PowerPoint</Application>
  <PresentationFormat>Widescreen</PresentationFormat>
  <Paragraphs>70</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Ready for Anything</vt:lpstr>
      <vt:lpstr>Be ready for what the Lord will do</vt:lpstr>
      <vt:lpstr>Ezra prepared his heart to seek the Lord</vt:lpstr>
      <vt:lpstr>Ezra prepared his heart to seek the Lord</vt:lpstr>
      <vt:lpstr>Ezra prepared his heart to seek the Lord</vt:lpstr>
      <vt:lpstr>Ezra prepared his heart to seek the Lord</vt:lpstr>
      <vt:lpstr>Ezra prepared his heart to seek the Lord</vt:lpstr>
      <vt:lpstr>Ezra prepared his heart to seek the Lord</vt:lpstr>
      <vt:lpstr>Ezra prepared his heart to seek the Lord</vt:lpstr>
      <vt:lpstr>Ezra prepared his heart to seek the Lord</vt:lpstr>
      <vt:lpstr>Ezra prepared his heart to seek the Lord</vt:lpstr>
      <vt:lpstr>Ezra prepared to teach</vt:lpstr>
      <vt:lpstr>Ezra prepared to teach</vt:lpstr>
      <vt:lpstr>Ezra prepared to teach</vt:lpstr>
      <vt:lpstr>What will the Lord do?</vt:lpstr>
      <vt:lpstr>What will the Lord do?</vt:lpstr>
      <vt:lpstr>What will the Lord do?</vt:lpstr>
      <vt:lpstr>Questions?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Groth</dc:creator>
  <cp:lastModifiedBy>Scott Groth</cp:lastModifiedBy>
  <cp:revision>2</cp:revision>
  <dcterms:created xsi:type="dcterms:W3CDTF">2019-08-17T15:05:17Z</dcterms:created>
  <dcterms:modified xsi:type="dcterms:W3CDTF">2020-03-15T12:48:43Z</dcterms:modified>
</cp:coreProperties>
</file>